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quickStyle4.xml" ContentType="application/vnd.openxmlformats-officedocument.drawingml.diagramStyl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notesSlides/notesSlide8.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notesSlides/notesSlide5.xml" ContentType="application/vnd.openxmlformats-officedocument.presentationml.notesSlide+xml"/>
  <Override PartName="/ppt/diagrams/colors4.xml" ContentType="application/vnd.openxmlformats-officedocument.drawingml.diagramColors+xml"/>
  <Override PartName="/docProps/core.xml" ContentType="application/vnd.openxmlformats-package.core-properties+xml"/>
  <Override PartName="/ppt/diagrams/drawing4.xml" ContentType="application/vnd.ms-office.drawingml.diagramDrawing+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Default Extension="png" ContentType="image/png"/>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handoutMasterIdLst>
    <p:handoutMasterId r:id="rId11"/>
  </p:handoutMasterIdLst>
  <p:sldIdLst>
    <p:sldId id="256" r:id="rId2"/>
    <p:sldId id="267" r:id="rId3"/>
    <p:sldId id="266" r:id="rId4"/>
    <p:sldId id="257" r:id="rId5"/>
    <p:sldId id="265" r:id="rId6"/>
    <p:sldId id="278" r:id="rId7"/>
    <p:sldId id="276" r:id="rId8"/>
    <p:sldId id="273" r:id="rId9"/>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1690" autoAdjust="0"/>
  </p:normalViewPr>
  <p:slideViewPr>
    <p:cSldViewPr>
      <p:cViewPr>
        <p:scale>
          <a:sx n="70" d="100"/>
          <a:sy n="70" d="100"/>
        </p:scale>
        <p:origin x="-1626" y="-3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_rels/data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png"/></Relationships>
</file>

<file path=ppt/diagrams/_rels/data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diagrams/_rels/data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image" Target="../media/image10.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51.png"/><Relationship Id="rId1" Type="http://schemas.openxmlformats.org/officeDocument/2006/relationships/image" Target="../media/image41.png"/></Relationships>
</file>

<file path=ppt/diagrams/_rels/drawing3.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81.png"/><Relationship Id="rId1" Type="http://schemas.openxmlformats.org/officeDocument/2006/relationships/image" Target="../media/image71.png"/></Relationships>
</file>

<file path=ppt/diagrams/_rels/drawing4.xml.rels><?xml version="1.0" encoding="UTF-8" standalone="yes"?>
<Relationships xmlns="http://schemas.openxmlformats.org/package/2006/relationships"><Relationship Id="rId2" Type="http://schemas.openxmlformats.org/officeDocument/2006/relationships/image" Target="../media/image111.jpeg"/><Relationship Id="rId1" Type="http://schemas.openxmlformats.org/officeDocument/2006/relationships/image" Target="../media/image10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553B2D-1BE0-4CB5-8326-D54475EEFB13}"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n-US"/>
        </a:p>
      </dgm:t>
    </dgm:pt>
    <dgm:pt modelId="{EFF2D39F-CEE4-415D-AC93-C25D5295F65C}">
      <dgm:prSet phldrT="[Text]" custT="1"/>
      <dgm:spPr>
        <a:ln>
          <a:solidFill>
            <a:srgbClr val="0070C0"/>
          </a:solidFill>
        </a:ln>
      </dgm:spPr>
      <dgm:t>
        <a:bodyPr/>
        <a:lstStyle/>
        <a:p>
          <a:r>
            <a:rPr lang="en-US" sz="4000" b="1" dirty="0" smtClean="0"/>
            <a:t>Three Main Goals</a:t>
          </a:r>
          <a:endParaRPr lang="en-US" sz="4000" b="1" dirty="0"/>
        </a:p>
      </dgm:t>
    </dgm:pt>
    <dgm:pt modelId="{F509AF04-227A-4164-A373-F7391042877A}" type="parTrans" cxnId="{C9B4BC2A-9A0D-470E-BCE9-69DD8D9F6175}">
      <dgm:prSet/>
      <dgm:spPr/>
      <dgm:t>
        <a:bodyPr/>
        <a:lstStyle/>
        <a:p>
          <a:endParaRPr lang="en-US"/>
        </a:p>
      </dgm:t>
    </dgm:pt>
    <dgm:pt modelId="{CD9662DF-0ABF-4C73-89A7-4BAB83DEEB21}" type="sibTrans" cxnId="{C9B4BC2A-9A0D-470E-BCE9-69DD8D9F6175}">
      <dgm:prSet/>
      <dgm:spPr/>
      <dgm:t>
        <a:bodyPr/>
        <a:lstStyle/>
        <a:p>
          <a:endParaRPr lang="en-US"/>
        </a:p>
      </dgm:t>
    </dgm:pt>
    <dgm:pt modelId="{C3C54B0B-EA50-4659-A004-CE4B69E1B16E}" type="pres">
      <dgm:prSet presAssocID="{CA553B2D-1BE0-4CB5-8326-D54475EEFB13}" presName="Name0" presStyleCnt="0">
        <dgm:presLayoutVars>
          <dgm:chMax val="7"/>
          <dgm:dir/>
          <dgm:animLvl val="lvl"/>
          <dgm:resizeHandles val="exact"/>
        </dgm:presLayoutVars>
      </dgm:prSet>
      <dgm:spPr/>
      <dgm:t>
        <a:bodyPr/>
        <a:lstStyle/>
        <a:p>
          <a:endParaRPr lang="en-US"/>
        </a:p>
      </dgm:t>
    </dgm:pt>
    <dgm:pt modelId="{C4D3E0FB-8D37-42F2-A8C2-72904DA25F89}" type="pres">
      <dgm:prSet presAssocID="{EFF2D39F-CEE4-415D-AC93-C25D5295F65C}" presName="circle1" presStyleLbl="node1" presStyleIdx="0" presStyleCnt="1" custScaleX="73560" custScaleY="76293" custLinFactNeighborX="12940" custLinFactNeighborY="-36652"/>
      <dgm:spPr>
        <a:solidFill>
          <a:srgbClr val="0070C0"/>
        </a:solidFill>
      </dgm:spPr>
    </dgm:pt>
    <dgm:pt modelId="{0B08FE3D-BBEB-4059-8629-CEE7370E295E}" type="pres">
      <dgm:prSet presAssocID="{EFF2D39F-CEE4-415D-AC93-C25D5295F65C}" presName="space" presStyleCnt="0"/>
      <dgm:spPr/>
    </dgm:pt>
    <dgm:pt modelId="{0FBF691F-65F3-444E-9CF8-845EC69D3CF3}" type="pres">
      <dgm:prSet presAssocID="{EFF2D39F-CEE4-415D-AC93-C25D5295F65C}" presName="rect1" presStyleLbl="alignAcc1" presStyleIdx="0" presStyleCnt="1" custScaleX="100000" custScaleY="27736" custLinFactNeighborX="-39783" custLinFactNeighborY="-35543"/>
      <dgm:spPr/>
      <dgm:t>
        <a:bodyPr/>
        <a:lstStyle/>
        <a:p>
          <a:endParaRPr lang="en-US"/>
        </a:p>
      </dgm:t>
    </dgm:pt>
    <dgm:pt modelId="{D7A7A11A-1F1C-4F10-9D90-06CB13860CC0}" type="pres">
      <dgm:prSet presAssocID="{EFF2D39F-CEE4-415D-AC93-C25D5295F65C}" presName="rect1ParTxNoCh" presStyleLbl="alignAcc1" presStyleIdx="0" presStyleCnt="1">
        <dgm:presLayoutVars>
          <dgm:chMax val="1"/>
          <dgm:bulletEnabled val="1"/>
        </dgm:presLayoutVars>
      </dgm:prSet>
      <dgm:spPr/>
      <dgm:t>
        <a:bodyPr/>
        <a:lstStyle/>
        <a:p>
          <a:endParaRPr lang="en-US"/>
        </a:p>
      </dgm:t>
    </dgm:pt>
  </dgm:ptLst>
  <dgm:cxnLst>
    <dgm:cxn modelId="{2D6B8B52-7ED3-48D0-AF19-C7A5B57894BA}" type="presOf" srcId="{CA553B2D-1BE0-4CB5-8326-D54475EEFB13}" destId="{C3C54B0B-EA50-4659-A004-CE4B69E1B16E}" srcOrd="0" destOrd="0" presId="urn:microsoft.com/office/officeart/2005/8/layout/target3"/>
    <dgm:cxn modelId="{C9B4BC2A-9A0D-470E-BCE9-69DD8D9F6175}" srcId="{CA553B2D-1BE0-4CB5-8326-D54475EEFB13}" destId="{EFF2D39F-CEE4-415D-AC93-C25D5295F65C}" srcOrd="0" destOrd="0" parTransId="{F509AF04-227A-4164-A373-F7391042877A}" sibTransId="{CD9662DF-0ABF-4C73-89A7-4BAB83DEEB21}"/>
    <dgm:cxn modelId="{60FAF512-1470-49F4-A3FB-3AD60EB3DFB0}" type="presOf" srcId="{EFF2D39F-CEE4-415D-AC93-C25D5295F65C}" destId="{0FBF691F-65F3-444E-9CF8-845EC69D3CF3}" srcOrd="0" destOrd="0" presId="urn:microsoft.com/office/officeart/2005/8/layout/target3"/>
    <dgm:cxn modelId="{C4A1E187-E59E-4BAA-913A-F49E6DA9A132}" type="presOf" srcId="{EFF2D39F-CEE4-415D-AC93-C25D5295F65C}" destId="{D7A7A11A-1F1C-4F10-9D90-06CB13860CC0}" srcOrd="1" destOrd="0" presId="urn:microsoft.com/office/officeart/2005/8/layout/target3"/>
    <dgm:cxn modelId="{58F1B356-619D-41A2-BB00-CB9BC24F9B89}" type="presParOf" srcId="{C3C54B0B-EA50-4659-A004-CE4B69E1B16E}" destId="{C4D3E0FB-8D37-42F2-A8C2-72904DA25F89}" srcOrd="0" destOrd="0" presId="urn:microsoft.com/office/officeart/2005/8/layout/target3"/>
    <dgm:cxn modelId="{79AC3735-1B80-4C2F-AF7F-4A84C0736D71}" type="presParOf" srcId="{C3C54B0B-EA50-4659-A004-CE4B69E1B16E}" destId="{0B08FE3D-BBEB-4059-8629-CEE7370E295E}" srcOrd="1" destOrd="0" presId="urn:microsoft.com/office/officeart/2005/8/layout/target3"/>
    <dgm:cxn modelId="{AB6290FA-2535-487C-BA23-EADA1DDB29AC}" type="presParOf" srcId="{C3C54B0B-EA50-4659-A004-CE4B69E1B16E}" destId="{0FBF691F-65F3-444E-9CF8-845EC69D3CF3}" srcOrd="2" destOrd="0" presId="urn:microsoft.com/office/officeart/2005/8/layout/target3"/>
    <dgm:cxn modelId="{A4321528-7601-4982-8F22-98FA0A797CBC}" type="presParOf" srcId="{C3C54B0B-EA50-4659-A004-CE4B69E1B16E}" destId="{D7A7A11A-1F1C-4F10-9D90-06CB13860CC0}" srcOrd="3" destOrd="0" presId="urn:microsoft.com/office/officeart/2005/8/layout/target3"/>
  </dgm:cxnLst>
  <dgm:bg/>
  <dgm:whole/>
  <dgm:extLst>
    <a:ext uri="http://schemas.microsoft.com/office/drawing/2008/diagram">
      <dsp:dataModelExt xmlns=""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9E68030-753D-4CBE-B328-DB708FCD342B}"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US"/>
        </a:p>
      </dgm:t>
    </dgm:pt>
    <dgm:pt modelId="{05A15BB6-ED0A-41E7-ADC9-285487650AEE}">
      <dgm:prSet phldrT="[Text]">
        <dgm:style>
          <a:lnRef idx="1">
            <a:schemeClr val="accent1"/>
          </a:lnRef>
          <a:fillRef idx="3">
            <a:schemeClr val="accent1"/>
          </a:fillRef>
          <a:effectRef idx="2">
            <a:schemeClr val="accent1"/>
          </a:effectRef>
          <a:fontRef idx="minor">
            <a:schemeClr val="lt1"/>
          </a:fontRef>
        </dgm:style>
      </dgm:prSet>
      <dgm:spPr>
        <a:solidFill>
          <a:srgbClr val="0070C0"/>
        </a:solidFill>
      </dgm:spPr>
      <dgm:t>
        <a:bodyPr/>
        <a:lstStyle/>
        <a:p>
          <a:r>
            <a:rPr lang="en-US" dirty="0" smtClean="0"/>
            <a:t>Students</a:t>
          </a:r>
          <a:endParaRPr lang="en-US" dirty="0"/>
        </a:p>
      </dgm:t>
    </dgm:pt>
    <dgm:pt modelId="{A49E07B6-4997-48B5-BB08-1B6543FA0ABE}" type="parTrans" cxnId="{656D047E-45D7-4FD7-A1FA-03160C85E9B6}">
      <dgm:prSet/>
      <dgm:spPr/>
      <dgm:t>
        <a:bodyPr/>
        <a:lstStyle/>
        <a:p>
          <a:endParaRPr lang="en-US"/>
        </a:p>
      </dgm:t>
    </dgm:pt>
    <dgm:pt modelId="{63A72491-2994-4305-AAE7-D0BC4FCAC400}" type="sibTrans" cxnId="{656D047E-45D7-4FD7-A1FA-03160C85E9B6}">
      <dgm:prSet/>
      <dgm:spPr/>
      <dgm:t>
        <a:bodyPr/>
        <a:lstStyle/>
        <a:p>
          <a:endParaRPr lang="en-US"/>
        </a:p>
      </dgm:t>
    </dgm:pt>
    <dgm:pt modelId="{0E382CB9-1678-41BA-8C3F-B8F4DCFC3358}">
      <dgm:prSet phldrT="[Text]">
        <dgm:style>
          <a:lnRef idx="1">
            <a:schemeClr val="accent1"/>
          </a:lnRef>
          <a:fillRef idx="3">
            <a:schemeClr val="accent1"/>
          </a:fillRef>
          <a:effectRef idx="2">
            <a:schemeClr val="accent1"/>
          </a:effectRef>
          <a:fontRef idx="minor">
            <a:schemeClr val="lt1"/>
          </a:fontRef>
        </dgm:style>
      </dgm:prSet>
      <dgm:spPr>
        <a:solidFill>
          <a:srgbClr val="0070C0"/>
        </a:solidFill>
      </dgm:spPr>
      <dgm:t>
        <a:bodyPr/>
        <a:lstStyle/>
        <a:p>
          <a:r>
            <a:rPr lang="en-US" dirty="0" smtClean="0"/>
            <a:t>Online Predators</a:t>
          </a:r>
          <a:endParaRPr lang="en-US" dirty="0"/>
        </a:p>
      </dgm:t>
    </dgm:pt>
    <dgm:pt modelId="{4DD4E15A-15E5-449F-B0AD-88E1F02B3F85}" type="parTrans" cxnId="{4DCF9BAD-7124-4A89-8A24-54A5EF6B6372}">
      <dgm:prSet/>
      <dgm:spPr/>
      <dgm:t>
        <a:bodyPr/>
        <a:lstStyle/>
        <a:p>
          <a:endParaRPr lang="en-US"/>
        </a:p>
      </dgm:t>
    </dgm:pt>
    <dgm:pt modelId="{AF27A5AC-C6B1-4643-A39E-7FE051498F52}" type="sibTrans" cxnId="{4DCF9BAD-7124-4A89-8A24-54A5EF6B6372}">
      <dgm:prSet/>
      <dgm:spPr/>
      <dgm:t>
        <a:bodyPr/>
        <a:lstStyle/>
        <a:p>
          <a:endParaRPr lang="en-US"/>
        </a:p>
      </dgm:t>
    </dgm:pt>
    <dgm:pt modelId="{01E5FFFA-7665-4C51-BE75-AAD2DA608B02}">
      <dgm:prSet phldrT="[Text]">
        <dgm:style>
          <a:lnRef idx="1">
            <a:schemeClr val="accent1"/>
          </a:lnRef>
          <a:fillRef idx="3">
            <a:schemeClr val="accent1"/>
          </a:fillRef>
          <a:effectRef idx="2">
            <a:schemeClr val="accent1"/>
          </a:effectRef>
          <a:fontRef idx="minor">
            <a:schemeClr val="lt1"/>
          </a:fontRef>
        </dgm:style>
      </dgm:prSet>
      <dgm:spPr>
        <a:solidFill>
          <a:srgbClr val="0070C0"/>
        </a:solidFill>
      </dgm:spPr>
      <dgm:t>
        <a:bodyPr/>
        <a:lstStyle/>
        <a:p>
          <a:r>
            <a:rPr lang="en-US" dirty="0" smtClean="0"/>
            <a:t>Teachers</a:t>
          </a:r>
          <a:endParaRPr lang="en-US" dirty="0"/>
        </a:p>
      </dgm:t>
    </dgm:pt>
    <dgm:pt modelId="{4B1CB3C5-A980-4D48-8578-604CE9ABB52C}" type="parTrans" cxnId="{71039D92-199A-461A-8F0A-EEE0DAB79C05}">
      <dgm:prSet/>
      <dgm:spPr/>
      <dgm:t>
        <a:bodyPr/>
        <a:lstStyle/>
        <a:p>
          <a:endParaRPr lang="en-US"/>
        </a:p>
      </dgm:t>
    </dgm:pt>
    <dgm:pt modelId="{87CFF513-32D9-4CDD-943C-44270666ED57}" type="sibTrans" cxnId="{71039D92-199A-461A-8F0A-EEE0DAB79C05}">
      <dgm:prSet/>
      <dgm:spPr/>
      <dgm:t>
        <a:bodyPr/>
        <a:lstStyle/>
        <a:p>
          <a:endParaRPr lang="en-US"/>
        </a:p>
      </dgm:t>
    </dgm:pt>
    <dgm:pt modelId="{DD1FF5BA-0F19-4850-BDFF-D8C057FA8EB9}">
      <dgm:prSet phldrT="[Text]">
        <dgm:style>
          <a:lnRef idx="1">
            <a:schemeClr val="accent1"/>
          </a:lnRef>
          <a:fillRef idx="3">
            <a:schemeClr val="accent1"/>
          </a:fillRef>
          <a:effectRef idx="2">
            <a:schemeClr val="accent1"/>
          </a:effectRef>
          <a:fontRef idx="minor">
            <a:schemeClr val="lt1"/>
          </a:fontRef>
        </dgm:style>
      </dgm:prSet>
      <dgm:spPr>
        <a:solidFill>
          <a:srgbClr val="0070C0"/>
        </a:solidFill>
      </dgm:spPr>
      <dgm:t>
        <a:bodyPr/>
        <a:lstStyle/>
        <a:p>
          <a:r>
            <a:rPr lang="en-US" dirty="0" smtClean="0"/>
            <a:t>Resources</a:t>
          </a:r>
          <a:endParaRPr lang="en-US" dirty="0"/>
        </a:p>
      </dgm:t>
    </dgm:pt>
    <dgm:pt modelId="{E24DE0E3-7248-4951-9A95-49EF4E15E13E}" type="parTrans" cxnId="{96BC4A25-BE8F-45E1-8DC3-C903AEE50CD7}">
      <dgm:prSet/>
      <dgm:spPr/>
      <dgm:t>
        <a:bodyPr/>
        <a:lstStyle/>
        <a:p>
          <a:endParaRPr lang="en-US"/>
        </a:p>
      </dgm:t>
    </dgm:pt>
    <dgm:pt modelId="{10323142-100C-40CC-9A58-9E2949AAFCF4}" type="sibTrans" cxnId="{96BC4A25-BE8F-45E1-8DC3-C903AEE50CD7}">
      <dgm:prSet/>
      <dgm:spPr/>
      <dgm:t>
        <a:bodyPr/>
        <a:lstStyle/>
        <a:p>
          <a:endParaRPr lang="en-US"/>
        </a:p>
      </dgm:t>
    </dgm:pt>
    <dgm:pt modelId="{8CCBF434-3BDA-43E2-A200-A86011F88247}">
      <dgm:prSet phldrT="[Text]">
        <dgm:style>
          <a:lnRef idx="1">
            <a:schemeClr val="accent1"/>
          </a:lnRef>
          <a:fillRef idx="3">
            <a:schemeClr val="accent1"/>
          </a:fillRef>
          <a:effectRef idx="2">
            <a:schemeClr val="accent1"/>
          </a:effectRef>
          <a:fontRef idx="minor">
            <a:schemeClr val="lt1"/>
          </a:fontRef>
        </dgm:style>
      </dgm:prSet>
      <dgm:spPr>
        <a:solidFill>
          <a:srgbClr val="0070C0"/>
        </a:solidFill>
      </dgm:spPr>
      <dgm:t>
        <a:bodyPr/>
        <a:lstStyle/>
        <a:p>
          <a:r>
            <a:rPr lang="en-US" dirty="0" smtClean="0"/>
            <a:t>Parents</a:t>
          </a:r>
          <a:endParaRPr lang="en-US" dirty="0"/>
        </a:p>
      </dgm:t>
    </dgm:pt>
    <dgm:pt modelId="{349FF26F-05E1-41C4-AD19-2252ECDDE9B5}" type="parTrans" cxnId="{AEEE7D5D-2FF5-4ADB-B154-2253C947CE30}">
      <dgm:prSet/>
      <dgm:spPr/>
      <dgm:t>
        <a:bodyPr/>
        <a:lstStyle/>
        <a:p>
          <a:endParaRPr lang="en-US"/>
        </a:p>
      </dgm:t>
    </dgm:pt>
    <dgm:pt modelId="{78816770-BD83-4E7E-B143-A345652BFAEE}" type="sibTrans" cxnId="{AEEE7D5D-2FF5-4ADB-B154-2253C947CE30}">
      <dgm:prSet/>
      <dgm:spPr/>
      <dgm:t>
        <a:bodyPr/>
        <a:lstStyle/>
        <a:p>
          <a:endParaRPr lang="en-US"/>
        </a:p>
      </dgm:t>
    </dgm:pt>
    <dgm:pt modelId="{46561E4B-EDF4-4022-B465-0E71CF6C8573}">
      <dgm:prSet phldrT="[Text]">
        <dgm:style>
          <a:lnRef idx="1">
            <a:schemeClr val="accent1"/>
          </a:lnRef>
          <a:fillRef idx="3">
            <a:schemeClr val="accent1"/>
          </a:fillRef>
          <a:effectRef idx="2">
            <a:schemeClr val="accent1"/>
          </a:effectRef>
          <a:fontRef idx="minor">
            <a:schemeClr val="lt1"/>
          </a:fontRef>
        </dgm:style>
      </dgm:prSet>
      <dgm:spPr>
        <a:solidFill>
          <a:srgbClr val="0070C0"/>
        </a:solidFill>
      </dgm:spPr>
      <dgm:t>
        <a:bodyPr/>
        <a:lstStyle/>
        <a:p>
          <a:r>
            <a:rPr lang="en-US" dirty="0" smtClean="0"/>
            <a:t>Awareness</a:t>
          </a:r>
          <a:endParaRPr lang="en-US" dirty="0"/>
        </a:p>
      </dgm:t>
    </dgm:pt>
    <dgm:pt modelId="{32A14136-90BB-479C-B54C-C51CCDB40352}" type="parTrans" cxnId="{6D3308DC-010A-40AF-833B-9878A10FA11E}">
      <dgm:prSet/>
      <dgm:spPr/>
      <dgm:t>
        <a:bodyPr/>
        <a:lstStyle/>
        <a:p>
          <a:endParaRPr lang="en-US"/>
        </a:p>
      </dgm:t>
    </dgm:pt>
    <dgm:pt modelId="{ABA6E0D4-ECDC-405C-BB4F-40F29966D18D}" type="sibTrans" cxnId="{6D3308DC-010A-40AF-833B-9878A10FA11E}">
      <dgm:prSet/>
      <dgm:spPr/>
      <dgm:t>
        <a:bodyPr/>
        <a:lstStyle/>
        <a:p>
          <a:endParaRPr lang="en-US"/>
        </a:p>
      </dgm:t>
    </dgm:pt>
    <dgm:pt modelId="{88817867-ACA9-4C5A-898B-C541E74CAEA1}">
      <dgm:prSet phldrT="[Text]">
        <dgm:style>
          <a:lnRef idx="1">
            <a:schemeClr val="accent1"/>
          </a:lnRef>
          <a:fillRef idx="3">
            <a:schemeClr val="accent1"/>
          </a:fillRef>
          <a:effectRef idx="2">
            <a:schemeClr val="accent1"/>
          </a:effectRef>
          <a:fontRef idx="minor">
            <a:schemeClr val="lt1"/>
          </a:fontRef>
        </dgm:style>
      </dgm:prSet>
      <dgm:spPr>
        <a:solidFill>
          <a:srgbClr val="0070C0"/>
        </a:solidFill>
      </dgm:spPr>
      <dgm:t>
        <a:bodyPr/>
        <a:lstStyle/>
        <a:p>
          <a:r>
            <a:rPr lang="en-US" dirty="0" smtClean="0"/>
            <a:t>Trainings</a:t>
          </a:r>
          <a:endParaRPr lang="en-US" dirty="0"/>
        </a:p>
      </dgm:t>
    </dgm:pt>
    <dgm:pt modelId="{60066825-2BE7-42B1-A0DD-F2D80E7C3659}" type="parTrans" cxnId="{D1DFFACB-F604-4B44-AB77-F8FF8C5771A5}">
      <dgm:prSet/>
      <dgm:spPr/>
      <dgm:t>
        <a:bodyPr/>
        <a:lstStyle/>
        <a:p>
          <a:endParaRPr lang="en-US"/>
        </a:p>
      </dgm:t>
    </dgm:pt>
    <dgm:pt modelId="{AD9A8BC2-5099-4BCC-BC82-F8E36CF117FF}" type="sibTrans" cxnId="{D1DFFACB-F604-4B44-AB77-F8FF8C5771A5}">
      <dgm:prSet/>
      <dgm:spPr/>
      <dgm:t>
        <a:bodyPr/>
        <a:lstStyle/>
        <a:p>
          <a:endParaRPr lang="en-US"/>
        </a:p>
      </dgm:t>
    </dgm:pt>
    <dgm:pt modelId="{CC5C18AF-6C0A-4ED7-86F9-758272FA0CF7}">
      <dgm:prSet phldrT="[Text]">
        <dgm:style>
          <a:lnRef idx="1">
            <a:schemeClr val="accent1"/>
          </a:lnRef>
          <a:fillRef idx="3">
            <a:schemeClr val="accent1"/>
          </a:fillRef>
          <a:effectRef idx="2">
            <a:schemeClr val="accent1"/>
          </a:effectRef>
          <a:fontRef idx="minor">
            <a:schemeClr val="lt1"/>
          </a:fontRef>
        </dgm:style>
      </dgm:prSet>
      <dgm:spPr>
        <a:solidFill>
          <a:srgbClr val="0070C0"/>
        </a:solidFill>
      </dgm:spPr>
      <dgm:t>
        <a:bodyPr/>
        <a:lstStyle/>
        <a:p>
          <a:r>
            <a:rPr lang="en-US" dirty="0" smtClean="0"/>
            <a:t>Digital Footprint</a:t>
          </a:r>
          <a:endParaRPr lang="en-US" dirty="0"/>
        </a:p>
      </dgm:t>
    </dgm:pt>
    <dgm:pt modelId="{84CA6B1A-4214-4584-B8E6-BAA53A5A8642}" type="parTrans" cxnId="{4A16BBAB-5E06-4CA3-80D5-B61A017EC88F}">
      <dgm:prSet/>
      <dgm:spPr/>
      <dgm:t>
        <a:bodyPr/>
        <a:lstStyle/>
        <a:p>
          <a:endParaRPr lang="en-US"/>
        </a:p>
      </dgm:t>
    </dgm:pt>
    <dgm:pt modelId="{82B71E16-47D9-497A-9471-135C69919481}" type="sibTrans" cxnId="{4A16BBAB-5E06-4CA3-80D5-B61A017EC88F}">
      <dgm:prSet/>
      <dgm:spPr/>
      <dgm:t>
        <a:bodyPr/>
        <a:lstStyle/>
        <a:p>
          <a:endParaRPr lang="en-US"/>
        </a:p>
      </dgm:t>
    </dgm:pt>
    <dgm:pt modelId="{0FF5F184-0584-42EE-928B-DADCD7E8F9FC}">
      <dgm:prSet phldrT="[Text]">
        <dgm:style>
          <a:lnRef idx="1">
            <a:schemeClr val="accent1"/>
          </a:lnRef>
          <a:fillRef idx="3">
            <a:schemeClr val="accent1"/>
          </a:fillRef>
          <a:effectRef idx="2">
            <a:schemeClr val="accent1"/>
          </a:effectRef>
          <a:fontRef idx="minor">
            <a:schemeClr val="lt1"/>
          </a:fontRef>
        </dgm:style>
      </dgm:prSet>
      <dgm:spPr>
        <a:solidFill>
          <a:srgbClr val="0070C0"/>
        </a:solidFill>
      </dgm:spPr>
      <dgm:t>
        <a:bodyPr/>
        <a:lstStyle/>
        <a:p>
          <a:r>
            <a:rPr lang="en-US" dirty="0" smtClean="0"/>
            <a:t>Trainings</a:t>
          </a:r>
          <a:endParaRPr lang="en-US" dirty="0"/>
        </a:p>
      </dgm:t>
    </dgm:pt>
    <dgm:pt modelId="{07832002-D9A5-46CB-9216-D8C15650298F}" type="parTrans" cxnId="{BB537FC8-0C4B-4B8D-8E96-19CF3A8A7F38}">
      <dgm:prSet/>
      <dgm:spPr/>
      <dgm:t>
        <a:bodyPr/>
        <a:lstStyle/>
        <a:p>
          <a:endParaRPr lang="en-US"/>
        </a:p>
      </dgm:t>
    </dgm:pt>
    <dgm:pt modelId="{0D8172E8-F115-43A8-AF09-6053A0A00928}" type="sibTrans" cxnId="{BB537FC8-0C4B-4B8D-8E96-19CF3A8A7F38}">
      <dgm:prSet/>
      <dgm:spPr/>
      <dgm:t>
        <a:bodyPr/>
        <a:lstStyle/>
        <a:p>
          <a:endParaRPr lang="en-US"/>
        </a:p>
      </dgm:t>
    </dgm:pt>
    <dgm:pt modelId="{19C332A0-4BC9-4DCB-BAC2-98F9F9D354EC}">
      <dgm:prSet phldrT="[Text]">
        <dgm:style>
          <a:lnRef idx="1">
            <a:schemeClr val="accent1"/>
          </a:lnRef>
          <a:fillRef idx="3">
            <a:schemeClr val="accent1"/>
          </a:fillRef>
          <a:effectRef idx="2">
            <a:schemeClr val="accent1"/>
          </a:effectRef>
          <a:fontRef idx="minor">
            <a:schemeClr val="lt1"/>
          </a:fontRef>
        </dgm:style>
      </dgm:prSet>
      <dgm:spPr>
        <a:solidFill>
          <a:srgbClr val="0070C0"/>
        </a:solidFill>
      </dgm:spPr>
      <dgm:t>
        <a:bodyPr/>
        <a:lstStyle/>
        <a:p>
          <a:r>
            <a:rPr lang="en-US" dirty="0" smtClean="0"/>
            <a:t>Assessments</a:t>
          </a:r>
          <a:endParaRPr lang="en-US" dirty="0"/>
        </a:p>
      </dgm:t>
    </dgm:pt>
    <dgm:pt modelId="{6AF8B32B-0D75-4D80-8F67-F3F7BAD2EE1A}" type="parTrans" cxnId="{D2DE80D8-0966-4243-8C08-AD52844A5F0F}">
      <dgm:prSet/>
      <dgm:spPr/>
      <dgm:t>
        <a:bodyPr/>
        <a:lstStyle/>
        <a:p>
          <a:endParaRPr lang="en-US"/>
        </a:p>
      </dgm:t>
    </dgm:pt>
    <dgm:pt modelId="{EDA0589B-B662-4921-88E2-6FEBA39E9944}" type="sibTrans" cxnId="{D2DE80D8-0966-4243-8C08-AD52844A5F0F}">
      <dgm:prSet/>
      <dgm:spPr/>
      <dgm:t>
        <a:bodyPr/>
        <a:lstStyle/>
        <a:p>
          <a:endParaRPr lang="en-US"/>
        </a:p>
      </dgm:t>
    </dgm:pt>
    <dgm:pt modelId="{35E5FBB2-E7F5-4CDD-95BB-DF5F5A7F0A2D}">
      <dgm:prSet phldrT="[Text]">
        <dgm:style>
          <a:lnRef idx="1">
            <a:schemeClr val="accent1"/>
          </a:lnRef>
          <a:fillRef idx="3">
            <a:schemeClr val="accent1"/>
          </a:fillRef>
          <a:effectRef idx="2">
            <a:schemeClr val="accent1"/>
          </a:effectRef>
          <a:fontRef idx="minor">
            <a:schemeClr val="lt1"/>
          </a:fontRef>
        </dgm:style>
      </dgm:prSet>
      <dgm:spPr>
        <a:solidFill>
          <a:srgbClr val="0070C0"/>
        </a:solidFill>
      </dgm:spPr>
      <dgm:t>
        <a:bodyPr/>
        <a:lstStyle/>
        <a:p>
          <a:r>
            <a:rPr lang="en-US" dirty="0" smtClean="0"/>
            <a:t>Resources</a:t>
          </a:r>
          <a:endParaRPr lang="en-US" dirty="0"/>
        </a:p>
      </dgm:t>
    </dgm:pt>
    <dgm:pt modelId="{7F9EA7A9-5DBD-42CD-B9EF-73F65EFDDF5F}" type="parTrans" cxnId="{522B237A-9322-4843-B13B-26B409588D42}">
      <dgm:prSet/>
      <dgm:spPr/>
      <dgm:t>
        <a:bodyPr/>
        <a:lstStyle/>
        <a:p>
          <a:endParaRPr lang="en-US"/>
        </a:p>
      </dgm:t>
    </dgm:pt>
    <dgm:pt modelId="{E8C31C3B-7904-48FF-B984-CB1C2717D09B}" type="sibTrans" cxnId="{522B237A-9322-4843-B13B-26B409588D42}">
      <dgm:prSet/>
      <dgm:spPr/>
      <dgm:t>
        <a:bodyPr/>
        <a:lstStyle/>
        <a:p>
          <a:endParaRPr lang="en-US"/>
        </a:p>
      </dgm:t>
    </dgm:pt>
    <dgm:pt modelId="{1D5463EE-DFAF-4076-933F-AD47ACDBAA83}">
      <dgm:prSet phldrT="[Text]">
        <dgm:style>
          <a:lnRef idx="1">
            <a:schemeClr val="accent1"/>
          </a:lnRef>
          <a:fillRef idx="3">
            <a:schemeClr val="accent1"/>
          </a:fillRef>
          <a:effectRef idx="2">
            <a:schemeClr val="accent1"/>
          </a:effectRef>
          <a:fontRef idx="minor">
            <a:schemeClr val="lt1"/>
          </a:fontRef>
        </dgm:style>
      </dgm:prSet>
      <dgm:spPr>
        <a:solidFill>
          <a:srgbClr val="0070C0"/>
        </a:solidFill>
      </dgm:spPr>
      <dgm:t>
        <a:bodyPr/>
        <a:lstStyle/>
        <a:p>
          <a:r>
            <a:rPr lang="en-US" dirty="0" err="1" smtClean="0"/>
            <a:t>Cyberbullying</a:t>
          </a:r>
          <a:endParaRPr lang="en-US" dirty="0"/>
        </a:p>
      </dgm:t>
    </dgm:pt>
    <dgm:pt modelId="{F640C53A-D064-4C60-99B6-9495334590A0}" type="parTrans" cxnId="{955D9BB8-68C4-455D-BE66-CF08128339CC}">
      <dgm:prSet/>
      <dgm:spPr/>
      <dgm:t>
        <a:bodyPr/>
        <a:lstStyle/>
        <a:p>
          <a:endParaRPr lang="en-US"/>
        </a:p>
      </dgm:t>
    </dgm:pt>
    <dgm:pt modelId="{EC9A98AA-7169-4580-894B-53644C01DC98}" type="sibTrans" cxnId="{955D9BB8-68C4-455D-BE66-CF08128339CC}">
      <dgm:prSet/>
      <dgm:spPr/>
      <dgm:t>
        <a:bodyPr/>
        <a:lstStyle/>
        <a:p>
          <a:endParaRPr lang="en-US"/>
        </a:p>
      </dgm:t>
    </dgm:pt>
    <dgm:pt modelId="{CD20FB9E-7C51-419A-BC92-CA1071B138D4}" type="pres">
      <dgm:prSet presAssocID="{D9E68030-753D-4CBE-B328-DB708FCD342B}" presName="linear" presStyleCnt="0">
        <dgm:presLayoutVars>
          <dgm:dir/>
          <dgm:resizeHandles val="exact"/>
        </dgm:presLayoutVars>
      </dgm:prSet>
      <dgm:spPr/>
      <dgm:t>
        <a:bodyPr/>
        <a:lstStyle/>
        <a:p>
          <a:endParaRPr lang="en-US"/>
        </a:p>
      </dgm:t>
    </dgm:pt>
    <dgm:pt modelId="{DA42A6DA-E8F6-4D96-8804-41514B148383}" type="pres">
      <dgm:prSet presAssocID="{05A15BB6-ED0A-41E7-ADC9-285487650AEE}" presName="comp" presStyleCnt="0"/>
      <dgm:spPr/>
    </dgm:pt>
    <dgm:pt modelId="{D906E2DA-BA93-410E-A4FA-CF21E75197EF}" type="pres">
      <dgm:prSet presAssocID="{05A15BB6-ED0A-41E7-ADC9-285487650AEE}" presName="box" presStyleLbl="node1" presStyleIdx="0" presStyleCnt="3"/>
      <dgm:spPr/>
      <dgm:t>
        <a:bodyPr/>
        <a:lstStyle/>
        <a:p>
          <a:endParaRPr lang="en-US"/>
        </a:p>
      </dgm:t>
    </dgm:pt>
    <dgm:pt modelId="{D37215F8-1C41-4E8C-AAEB-B280441E8A51}" type="pres">
      <dgm:prSet presAssocID="{05A15BB6-ED0A-41E7-ADC9-285487650AEE}" presName="img" presStyleLbl="fgImgPlace1" presStyleIdx="0" presStyleCnt="3"/>
      <dgm:spPr>
        <a:blipFill rotWithShape="0">
          <a:blip xmlns:r="http://schemas.openxmlformats.org/officeDocument/2006/relationships" r:embed="rId1"/>
          <a:stretch>
            <a:fillRect/>
          </a:stretch>
        </a:blipFill>
      </dgm:spPr>
      <dgm:t>
        <a:bodyPr/>
        <a:lstStyle/>
        <a:p>
          <a:endParaRPr lang="en-US"/>
        </a:p>
      </dgm:t>
    </dgm:pt>
    <dgm:pt modelId="{98A8D1E2-54AF-42B5-BD5F-752126DE0C05}" type="pres">
      <dgm:prSet presAssocID="{05A15BB6-ED0A-41E7-ADC9-285487650AEE}" presName="text" presStyleLbl="node1" presStyleIdx="0" presStyleCnt="3">
        <dgm:presLayoutVars>
          <dgm:bulletEnabled val="1"/>
        </dgm:presLayoutVars>
      </dgm:prSet>
      <dgm:spPr/>
      <dgm:t>
        <a:bodyPr/>
        <a:lstStyle/>
        <a:p>
          <a:endParaRPr lang="en-US"/>
        </a:p>
      </dgm:t>
    </dgm:pt>
    <dgm:pt modelId="{90368B11-7671-4910-986E-D0881F29E983}" type="pres">
      <dgm:prSet presAssocID="{63A72491-2994-4305-AAE7-D0BC4FCAC400}" presName="spacer" presStyleCnt="0"/>
      <dgm:spPr/>
    </dgm:pt>
    <dgm:pt modelId="{53E669DB-E2AE-41D6-AC2B-75037FE299B8}" type="pres">
      <dgm:prSet presAssocID="{01E5FFFA-7665-4C51-BE75-AAD2DA608B02}" presName="comp" presStyleCnt="0"/>
      <dgm:spPr/>
    </dgm:pt>
    <dgm:pt modelId="{A984EDF3-9993-46E8-867A-941B8BA990EF}" type="pres">
      <dgm:prSet presAssocID="{01E5FFFA-7665-4C51-BE75-AAD2DA608B02}" presName="box" presStyleLbl="node1" presStyleIdx="1" presStyleCnt="3"/>
      <dgm:spPr/>
      <dgm:t>
        <a:bodyPr/>
        <a:lstStyle/>
        <a:p>
          <a:endParaRPr lang="en-US"/>
        </a:p>
      </dgm:t>
    </dgm:pt>
    <dgm:pt modelId="{ADD7706B-B6EB-4F79-BFE5-17E9B47193A3}" type="pres">
      <dgm:prSet presAssocID="{01E5FFFA-7665-4C51-BE75-AAD2DA608B02}" presName="img" presStyleLbl="fgImgPlace1" presStyleIdx="1" presStyleCnt="3"/>
      <dgm:spPr>
        <a:blipFill rotWithShape="0">
          <a:blip xmlns:r="http://schemas.openxmlformats.org/officeDocument/2006/relationships" r:embed="rId2"/>
          <a:stretch>
            <a:fillRect/>
          </a:stretch>
        </a:blipFill>
      </dgm:spPr>
      <dgm:t>
        <a:bodyPr/>
        <a:lstStyle/>
        <a:p>
          <a:endParaRPr lang="en-US"/>
        </a:p>
      </dgm:t>
    </dgm:pt>
    <dgm:pt modelId="{24C59222-B7AD-404C-B323-122416431668}" type="pres">
      <dgm:prSet presAssocID="{01E5FFFA-7665-4C51-BE75-AAD2DA608B02}" presName="text" presStyleLbl="node1" presStyleIdx="1" presStyleCnt="3">
        <dgm:presLayoutVars>
          <dgm:bulletEnabled val="1"/>
        </dgm:presLayoutVars>
      </dgm:prSet>
      <dgm:spPr/>
      <dgm:t>
        <a:bodyPr/>
        <a:lstStyle/>
        <a:p>
          <a:endParaRPr lang="en-US"/>
        </a:p>
      </dgm:t>
    </dgm:pt>
    <dgm:pt modelId="{20193FFC-57AC-4D4F-A6C0-DD9A7ADFA75A}" type="pres">
      <dgm:prSet presAssocID="{87CFF513-32D9-4CDD-943C-44270666ED57}" presName="spacer" presStyleCnt="0"/>
      <dgm:spPr/>
    </dgm:pt>
    <dgm:pt modelId="{B41F8998-16A5-4169-A985-57678310F87D}" type="pres">
      <dgm:prSet presAssocID="{8CCBF434-3BDA-43E2-A200-A86011F88247}" presName="comp" presStyleCnt="0"/>
      <dgm:spPr/>
    </dgm:pt>
    <dgm:pt modelId="{A329C12A-9DAB-4DE5-9AB3-8DD3CCEA1CAA}" type="pres">
      <dgm:prSet presAssocID="{8CCBF434-3BDA-43E2-A200-A86011F88247}" presName="box" presStyleLbl="node1" presStyleIdx="2" presStyleCnt="3"/>
      <dgm:spPr/>
      <dgm:t>
        <a:bodyPr/>
        <a:lstStyle/>
        <a:p>
          <a:endParaRPr lang="en-US"/>
        </a:p>
      </dgm:t>
    </dgm:pt>
    <dgm:pt modelId="{DC1362F3-34FE-42B0-87EC-8BF7112DBFB2}" type="pres">
      <dgm:prSet presAssocID="{8CCBF434-3BDA-43E2-A200-A86011F88247}" presName="img" presStyleLbl="fgImgPlace1" presStyleIdx="2" presStyleCnt="3"/>
      <dgm:spPr>
        <a:blipFill rotWithShape="0">
          <a:blip xmlns:r="http://schemas.openxmlformats.org/officeDocument/2006/relationships" r:embed="rId3"/>
          <a:stretch>
            <a:fillRect/>
          </a:stretch>
        </a:blipFill>
      </dgm:spPr>
      <dgm:t>
        <a:bodyPr/>
        <a:lstStyle/>
        <a:p>
          <a:endParaRPr lang="en-US"/>
        </a:p>
      </dgm:t>
    </dgm:pt>
    <dgm:pt modelId="{7456A0A2-A5E0-436E-AF7C-69A07812D3A1}" type="pres">
      <dgm:prSet presAssocID="{8CCBF434-3BDA-43E2-A200-A86011F88247}" presName="text" presStyleLbl="node1" presStyleIdx="2" presStyleCnt="3">
        <dgm:presLayoutVars>
          <dgm:bulletEnabled val="1"/>
        </dgm:presLayoutVars>
      </dgm:prSet>
      <dgm:spPr/>
      <dgm:t>
        <a:bodyPr/>
        <a:lstStyle/>
        <a:p>
          <a:endParaRPr lang="en-US"/>
        </a:p>
      </dgm:t>
    </dgm:pt>
  </dgm:ptLst>
  <dgm:cxnLst>
    <dgm:cxn modelId="{D70902A5-D8B6-4EBD-B71A-0178DCDE81D7}" type="presOf" srcId="{0E382CB9-1678-41BA-8C3F-B8F4DCFC3358}" destId="{D906E2DA-BA93-410E-A4FA-CF21E75197EF}" srcOrd="0" destOrd="1" presId="urn:microsoft.com/office/officeart/2005/8/layout/vList4"/>
    <dgm:cxn modelId="{D1DFFACB-F604-4B44-AB77-F8FF8C5771A5}" srcId="{8CCBF434-3BDA-43E2-A200-A86011F88247}" destId="{88817867-ACA9-4C5A-898B-C541E74CAEA1}" srcOrd="2" destOrd="0" parTransId="{60066825-2BE7-42B1-A0DD-F2D80E7C3659}" sibTransId="{AD9A8BC2-5099-4BCC-BC82-F8E36CF117FF}"/>
    <dgm:cxn modelId="{03F1D2BC-B058-4CDB-9965-3B57EF69305C}" type="presOf" srcId="{01E5FFFA-7665-4C51-BE75-AAD2DA608B02}" destId="{24C59222-B7AD-404C-B323-122416431668}" srcOrd="1" destOrd="0" presId="urn:microsoft.com/office/officeart/2005/8/layout/vList4"/>
    <dgm:cxn modelId="{71039D92-199A-461A-8F0A-EEE0DAB79C05}" srcId="{D9E68030-753D-4CBE-B328-DB708FCD342B}" destId="{01E5FFFA-7665-4C51-BE75-AAD2DA608B02}" srcOrd="1" destOrd="0" parTransId="{4B1CB3C5-A980-4D48-8578-604CE9ABB52C}" sibTransId="{87CFF513-32D9-4CDD-943C-44270666ED57}"/>
    <dgm:cxn modelId="{8FECD3A0-0BDF-4522-B39B-FB158B6BB2DA}" type="presOf" srcId="{46561E4B-EDF4-4022-B465-0E71CF6C8573}" destId="{7456A0A2-A5E0-436E-AF7C-69A07812D3A1}" srcOrd="1" destOrd="1" presId="urn:microsoft.com/office/officeart/2005/8/layout/vList4"/>
    <dgm:cxn modelId="{BB537FC8-0C4B-4B8D-8E96-19CF3A8A7F38}" srcId="{01E5FFFA-7665-4C51-BE75-AAD2DA608B02}" destId="{0FF5F184-0584-42EE-928B-DADCD7E8F9FC}" srcOrd="1" destOrd="0" parTransId="{07832002-D9A5-46CB-9216-D8C15650298F}" sibTransId="{0D8172E8-F115-43A8-AF09-6053A0A00928}"/>
    <dgm:cxn modelId="{67AF3B21-9133-4DBA-9911-3D06C2FE7D55}" type="presOf" srcId="{88817867-ACA9-4C5A-898B-C541E74CAEA1}" destId="{7456A0A2-A5E0-436E-AF7C-69A07812D3A1}" srcOrd="1" destOrd="3" presId="urn:microsoft.com/office/officeart/2005/8/layout/vList4"/>
    <dgm:cxn modelId="{522B237A-9322-4843-B13B-26B409588D42}" srcId="{8CCBF434-3BDA-43E2-A200-A86011F88247}" destId="{35E5FBB2-E7F5-4CDD-95BB-DF5F5A7F0A2D}" srcOrd="1" destOrd="0" parTransId="{7F9EA7A9-5DBD-42CD-B9EF-73F65EFDDF5F}" sibTransId="{E8C31C3B-7904-48FF-B984-CB1C2717D09B}"/>
    <dgm:cxn modelId="{0C8A2A80-5149-40FF-A99D-CC624845EEBA}" type="presOf" srcId="{46561E4B-EDF4-4022-B465-0E71CF6C8573}" destId="{A329C12A-9DAB-4DE5-9AB3-8DD3CCEA1CAA}" srcOrd="0" destOrd="1" presId="urn:microsoft.com/office/officeart/2005/8/layout/vList4"/>
    <dgm:cxn modelId="{6F938523-8EBA-4276-8EF9-87F9F9CD5EB0}" type="presOf" srcId="{1D5463EE-DFAF-4076-933F-AD47ACDBAA83}" destId="{98A8D1E2-54AF-42B5-BD5F-752126DE0C05}" srcOrd="1" destOrd="2" presId="urn:microsoft.com/office/officeart/2005/8/layout/vList4"/>
    <dgm:cxn modelId="{7ADC1808-BAA9-4045-BFCE-409F82E4FE40}" type="presOf" srcId="{1D5463EE-DFAF-4076-933F-AD47ACDBAA83}" destId="{D906E2DA-BA93-410E-A4FA-CF21E75197EF}" srcOrd="0" destOrd="2" presId="urn:microsoft.com/office/officeart/2005/8/layout/vList4"/>
    <dgm:cxn modelId="{96BC4A25-BE8F-45E1-8DC3-C903AEE50CD7}" srcId="{01E5FFFA-7665-4C51-BE75-AAD2DA608B02}" destId="{DD1FF5BA-0F19-4850-BDFF-D8C057FA8EB9}" srcOrd="0" destOrd="0" parTransId="{E24DE0E3-7248-4951-9A95-49EF4E15E13E}" sibTransId="{10323142-100C-40CC-9A58-9E2949AAFCF4}"/>
    <dgm:cxn modelId="{107275FA-0797-456C-92D5-40BAFA1C2CD9}" type="presOf" srcId="{DD1FF5BA-0F19-4850-BDFF-D8C057FA8EB9}" destId="{A984EDF3-9993-46E8-867A-941B8BA990EF}" srcOrd="0" destOrd="1" presId="urn:microsoft.com/office/officeart/2005/8/layout/vList4"/>
    <dgm:cxn modelId="{4A16BBAB-5E06-4CA3-80D5-B61A017EC88F}" srcId="{05A15BB6-ED0A-41E7-ADC9-285487650AEE}" destId="{CC5C18AF-6C0A-4ED7-86F9-758272FA0CF7}" srcOrd="2" destOrd="0" parTransId="{84CA6B1A-4214-4584-B8E6-BAA53A5A8642}" sibTransId="{82B71E16-47D9-497A-9471-135C69919481}"/>
    <dgm:cxn modelId="{1DBCCA7C-430F-4D8B-BF6A-5A3C2A87FAB8}" type="presOf" srcId="{05A15BB6-ED0A-41E7-ADC9-285487650AEE}" destId="{D906E2DA-BA93-410E-A4FA-CF21E75197EF}" srcOrd="0" destOrd="0" presId="urn:microsoft.com/office/officeart/2005/8/layout/vList4"/>
    <dgm:cxn modelId="{2FB3A8EA-D875-4DB5-8897-5BD4385C7384}" type="presOf" srcId="{19C332A0-4BC9-4DCB-BAC2-98F9F9D354EC}" destId="{A984EDF3-9993-46E8-867A-941B8BA990EF}" srcOrd="0" destOrd="3" presId="urn:microsoft.com/office/officeart/2005/8/layout/vList4"/>
    <dgm:cxn modelId="{46EDEC04-9DB8-498D-90AE-9774962F4207}" type="presOf" srcId="{88817867-ACA9-4C5A-898B-C541E74CAEA1}" destId="{A329C12A-9DAB-4DE5-9AB3-8DD3CCEA1CAA}" srcOrd="0" destOrd="3" presId="urn:microsoft.com/office/officeart/2005/8/layout/vList4"/>
    <dgm:cxn modelId="{656D047E-45D7-4FD7-A1FA-03160C85E9B6}" srcId="{D9E68030-753D-4CBE-B328-DB708FCD342B}" destId="{05A15BB6-ED0A-41E7-ADC9-285487650AEE}" srcOrd="0" destOrd="0" parTransId="{A49E07B6-4997-48B5-BB08-1B6543FA0ABE}" sibTransId="{63A72491-2994-4305-AAE7-D0BC4FCAC400}"/>
    <dgm:cxn modelId="{FEE00B50-E55B-49F0-888F-F958FB8650B7}" type="presOf" srcId="{01E5FFFA-7665-4C51-BE75-AAD2DA608B02}" destId="{A984EDF3-9993-46E8-867A-941B8BA990EF}" srcOrd="0" destOrd="0" presId="urn:microsoft.com/office/officeart/2005/8/layout/vList4"/>
    <dgm:cxn modelId="{3857C0FD-747E-4464-8EB2-13CE18BAC319}" type="presOf" srcId="{8CCBF434-3BDA-43E2-A200-A86011F88247}" destId="{A329C12A-9DAB-4DE5-9AB3-8DD3CCEA1CAA}" srcOrd="0" destOrd="0" presId="urn:microsoft.com/office/officeart/2005/8/layout/vList4"/>
    <dgm:cxn modelId="{8D033F06-9666-4312-93B3-05EFE3E8B3DF}" type="presOf" srcId="{0FF5F184-0584-42EE-928B-DADCD7E8F9FC}" destId="{A984EDF3-9993-46E8-867A-941B8BA990EF}" srcOrd="0" destOrd="2" presId="urn:microsoft.com/office/officeart/2005/8/layout/vList4"/>
    <dgm:cxn modelId="{DF98996E-ED59-4D5C-A2E7-E24857644D90}" type="presOf" srcId="{0FF5F184-0584-42EE-928B-DADCD7E8F9FC}" destId="{24C59222-B7AD-404C-B323-122416431668}" srcOrd="1" destOrd="2" presId="urn:microsoft.com/office/officeart/2005/8/layout/vList4"/>
    <dgm:cxn modelId="{4DCF9BAD-7124-4A89-8A24-54A5EF6B6372}" srcId="{05A15BB6-ED0A-41E7-ADC9-285487650AEE}" destId="{0E382CB9-1678-41BA-8C3F-B8F4DCFC3358}" srcOrd="0" destOrd="0" parTransId="{4DD4E15A-15E5-449F-B0AD-88E1F02B3F85}" sibTransId="{AF27A5AC-C6B1-4643-A39E-7FE051498F52}"/>
    <dgm:cxn modelId="{955D9BB8-68C4-455D-BE66-CF08128339CC}" srcId="{05A15BB6-ED0A-41E7-ADC9-285487650AEE}" destId="{1D5463EE-DFAF-4076-933F-AD47ACDBAA83}" srcOrd="1" destOrd="0" parTransId="{F640C53A-D064-4C60-99B6-9495334590A0}" sibTransId="{EC9A98AA-7169-4580-894B-53644C01DC98}"/>
    <dgm:cxn modelId="{8D71A238-8B93-4A2B-A1E3-0CBD181C3F05}" type="presOf" srcId="{35E5FBB2-E7F5-4CDD-95BB-DF5F5A7F0A2D}" destId="{7456A0A2-A5E0-436E-AF7C-69A07812D3A1}" srcOrd="1" destOrd="2" presId="urn:microsoft.com/office/officeart/2005/8/layout/vList4"/>
    <dgm:cxn modelId="{D7232000-2776-4067-8CA2-4D0CBBC47801}" type="presOf" srcId="{19C332A0-4BC9-4DCB-BAC2-98F9F9D354EC}" destId="{24C59222-B7AD-404C-B323-122416431668}" srcOrd="1" destOrd="3" presId="urn:microsoft.com/office/officeart/2005/8/layout/vList4"/>
    <dgm:cxn modelId="{8FC9CB8A-5378-4F9F-98F6-4B45D82E99F7}" type="presOf" srcId="{8CCBF434-3BDA-43E2-A200-A86011F88247}" destId="{7456A0A2-A5E0-436E-AF7C-69A07812D3A1}" srcOrd="1" destOrd="0" presId="urn:microsoft.com/office/officeart/2005/8/layout/vList4"/>
    <dgm:cxn modelId="{D2DE80D8-0966-4243-8C08-AD52844A5F0F}" srcId="{01E5FFFA-7665-4C51-BE75-AAD2DA608B02}" destId="{19C332A0-4BC9-4DCB-BAC2-98F9F9D354EC}" srcOrd="2" destOrd="0" parTransId="{6AF8B32B-0D75-4D80-8F67-F3F7BAD2EE1A}" sibTransId="{EDA0589B-B662-4921-88E2-6FEBA39E9944}"/>
    <dgm:cxn modelId="{AEEE7D5D-2FF5-4ADB-B154-2253C947CE30}" srcId="{D9E68030-753D-4CBE-B328-DB708FCD342B}" destId="{8CCBF434-3BDA-43E2-A200-A86011F88247}" srcOrd="2" destOrd="0" parTransId="{349FF26F-05E1-41C4-AD19-2252ECDDE9B5}" sibTransId="{78816770-BD83-4E7E-B143-A345652BFAEE}"/>
    <dgm:cxn modelId="{30ACC167-868B-42D4-88F6-E53C1730B184}" type="presOf" srcId="{CC5C18AF-6C0A-4ED7-86F9-758272FA0CF7}" destId="{D906E2DA-BA93-410E-A4FA-CF21E75197EF}" srcOrd="0" destOrd="3" presId="urn:microsoft.com/office/officeart/2005/8/layout/vList4"/>
    <dgm:cxn modelId="{DC8CD488-EDCD-4D5C-B109-EEB7034015CD}" type="presOf" srcId="{CC5C18AF-6C0A-4ED7-86F9-758272FA0CF7}" destId="{98A8D1E2-54AF-42B5-BD5F-752126DE0C05}" srcOrd="1" destOrd="3" presId="urn:microsoft.com/office/officeart/2005/8/layout/vList4"/>
    <dgm:cxn modelId="{51792C5A-73A5-4FF9-B516-8B8B8ECB9109}" type="presOf" srcId="{0E382CB9-1678-41BA-8C3F-B8F4DCFC3358}" destId="{98A8D1E2-54AF-42B5-BD5F-752126DE0C05}" srcOrd="1" destOrd="1" presId="urn:microsoft.com/office/officeart/2005/8/layout/vList4"/>
    <dgm:cxn modelId="{0184BA88-BAFF-444B-9568-135104E488E0}" type="presOf" srcId="{05A15BB6-ED0A-41E7-ADC9-285487650AEE}" destId="{98A8D1E2-54AF-42B5-BD5F-752126DE0C05}" srcOrd="1" destOrd="0" presId="urn:microsoft.com/office/officeart/2005/8/layout/vList4"/>
    <dgm:cxn modelId="{6D70EC6F-C98A-4181-A1F8-45018935B8BC}" type="presOf" srcId="{DD1FF5BA-0F19-4850-BDFF-D8C057FA8EB9}" destId="{24C59222-B7AD-404C-B323-122416431668}" srcOrd="1" destOrd="1" presId="urn:microsoft.com/office/officeart/2005/8/layout/vList4"/>
    <dgm:cxn modelId="{6D3308DC-010A-40AF-833B-9878A10FA11E}" srcId="{8CCBF434-3BDA-43E2-A200-A86011F88247}" destId="{46561E4B-EDF4-4022-B465-0E71CF6C8573}" srcOrd="0" destOrd="0" parTransId="{32A14136-90BB-479C-B54C-C51CCDB40352}" sibTransId="{ABA6E0D4-ECDC-405C-BB4F-40F29966D18D}"/>
    <dgm:cxn modelId="{7473068E-A793-47E9-94EC-7F16AA502FA7}" type="presOf" srcId="{D9E68030-753D-4CBE-B328-DB708FCD342B}" destId="{CD20FB9E-7C51-419A-BC92-CA1071B138D4}" srcOrd="0" destOrd="0" presId="urn:microsoft.com/office/officeart/2005/8/layout/vList4"/>
    <dgm:cxn modelId="{FDEA1C71-3919-4E5A-BC86-0B1A2455D188}" type="presOf" srcId="{35E5FBB2-E7F5-4CDD-95BB-DF5F5A7F0A2D}" destId="{A329C12A-9DAB-4DE5-9AB3-8DD3CCEA1CAA}" srcOrd="0" destOrd="2" presId="urn:microsoft.com/office/officeart/2005/8/layout/vList4"/>
    <dgm:cxn modelId="{6CDFF1F0-ADAD-4749-B2CF-B4865040284B}" type="presParOf" srcId="{CD20FB9E-7C51-419A-BC92-CA1071B138D4}" destId="{DA42A6DA-E8F6-4D96-8804-41514B148383}" srcOrd="0" destOrd="0" presId="urn:microsoft.com/office/officeart/2005/8/layout/vList4"/>
    <dgm:cxn modelId="{F7982DBC-25B7-4C9C-80DE-297EC3636B42}" type="presParOf" srcId="{DA42A6DA-E8F6-4D96-8804-41514B148383}" destId="{D906E2DA-BA93-410E-A4FA-CF21E75197EF}" srcOrd="0" destOrd="0" presId="urn:microsoft.com/office/officeart/2005/8/layout/vList4"/>
    <dgm:cxn modelId="{64603140-EC59-4C33-A83C-BFBB853130C2}" type="presParOf" srcId="{DA42A6DA-E8F6-4D96-8804-41514B148383}" destId="{D37215F8-1C41-4E8C-AAEB-B280441E8A51}" srcOrd="1" destOrd="0" presId="urn:microsoft.com/office/officeart/2005/8/layout/vList4"/>
    <dgm:cxn modelId="{1FE090FB-C13F-497A-8A6C-B284FCD0E0C0}" type="presParOf" srcId="{DA42A6DA-E8F6-4D96-8804-41514B148383}" destId="{98A8D1E2-54AF-42B5-BD5F-752126DE0C05}" srcOrd="2" destOrd="0" presId="urn:microsoft.com/office/officeart/2005/8/layout/vList4"/>
    <dgm:cxn modelId="{0EFBE3A5-53C2-48BA-BE32-F04296FED580}" type="presParOf" srcId="{CD20FB9E-7C51-419A-BC92-CA1071B138D4}" destId="{90368B11-7671-4910-986E-D0881F29E983}" srcOrd="1" destOrd="0" presId="urn:microsoft.com/office/officeart/2005/8/layout/vList4"/>
    <dgm:cxn modelId="{1BC7A932-F2E9-4E53-94AC-B29619A0409A}" type="presParOf" srcId="{CD20FB9E-7C51-419A-BC92-CA1071B138D4}" destId="{53E669DB-E2AE-41D6-AC2B-75037FE299B8}" srcOrd="2" destOrd="0" presId="urn:microsoft.com/office/officeart/2005/8/layout/vList4"/>
    <dgm:cxn modelId="{90E56082-B00E-4B63-8FED-4554E0A0B207}" type="presParOf" srcId="{53E669DB-E2AE-41D6-AC2B-75037FE299B8}" destId="{A984EDF3-9993-46E8-867A-941B8BA990EF}" srcOrd="0" destOrd="0" presId="urn:microsoft.com/office/officeart/2005/8/layout/vList4"/>
    <dgm:cxn modelId="{59DAC80D-01D3-404F-B7B6-3DEF88F57428}" type="presParOf" srcId="{53E669DB-E2AE-41D6-AC2B-75037FE299B8}" destId="{ADD7706B-B6EB-4F79-BFE5-17E9B47193A3}" srcOrd="1" destOrd="0" presId="urn:microsoft.com/office/officeart/2005/8/layout/vList4"/>
    <dgm:cxn modelId="{9A95C0F7-F653-409B-9ED5-1A8A34FC295C}" type="presParOf" srcId="{53E669DB-E2AE-41D6-AC2B-75037FE299B8}" destId="{24C59222-B7AD-404C-B323-122416431668}" srcOrd="2" destOrd="0" presId="urn:microsoft.com/office/officeart/2005/8/layout/vList4"/>
    <dgm:cxn modelId="{329889FD-ECA9-4DFD-B128-ECB4773054AF}" type="presParOf" srcId="{CD20FB9E-7C51-419A-BC92-CA1071B138D4}" destId="{20193FFC-57AC-4D4F-A6C0-DD9A7ADFA75A}" srcOrd="3" destOrd="0" presId="urn:microsoft.com/office/officeart/2005/8/layout/vList4"/>
    <dgm:cxn modelId="{895C6EF0-04E6-47FB-A662-171D02593602}" type="presParOf" srcId="{CD20FB9E-7C51-419A-BC92-CA1071B138D4}" destId="{B41F8998-16A5-4169-A985-57678310F87D}" srcOrd="4" destOrd="0" presId="urn:microsoft.com/office/officeart/2005/8/layout/vList4"/>
    <dgm:cxn modelId="{AD075981-48CA-46F9-A8BF-29C09EBCB618}" type="presParOf" srcId="{B41F8998-16A5-4169-A985-57678310F87D}" destId="{A329C12A-9DAB-4DE5-9AB3-8DD3CCEA1CAA}" srcOrd="0" destOrd="0" presId="urn:microsoft.com/office/officeart/2005/8/layout/vList4"/>
    <dgm:cxn modelId="{5EED6689-D6D9-4011-AE28-7FBA4AF42612}" type="presParOf" srcId="{B41F8998-16A5-4169-A985-57678310F87D}" destId="{DC1362F3-34FE-42B0-87EC-8BF7112DBFB2}" srcOrd="1" destOrd="0" presId="urn:microsoft.com/office/officeart/2005/8/layout/vList4"/>
    <dgm:cxn modelId="{81DF77A5-411E-4311-8386-0F52DF2017B2}" type="presParOf" srcId="{B41F8998-16A5-4169-A985-57678310F87D}" destId="{7456A0A2-A5E0-436E-AF7C-69A07812D3A1}" srcOrd="2" destOrd="0" presId="urn:microsoft.com/office/officeart/2005/8/layout/vList4"/>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B13ACC5-D410-44E8-A216-78044096B07E}"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US"/>
        </a:p>
      </dgm:t>
    </dgm:pt>
    <dgm:pt modelId="{2E440232-F31F-43EE-B2B2-0CB607E0C6E2}">
      <dgm:prSet phldrT="[Text]">
        <dgm:style>
          <a:lnRef idx="1">
            <a:schemeClr val="accent1"/>
          </a:lnRef>
          <a:fillRef idx="3">
            <a:schemeClr val="accent1"/>
          </a:fillRef>
          <a:effectRef idx="2">
            <a:schemeClr val="accent1"/>
          </a:effectRef>
          <a:fontRef idx="minor">
            <a:schemeClr val="lt1"/>
          </a:fontRef>
        </dgm:style>
      </dgm:prSet>
      <dgm:spPr>
        <a:solidFill>
          <a:srgbClr val="0070C0"/>
        </a:solidFill>
      </dgm:spPr>
      <dgm:t>
        <a:bodyPr/>
        <a:lstStyle/>
        <a:p>
          <a:r>
            <a:rPr lang="en-US" dirty="0" smtClean="0"/>
            <a:t>AB 307</a:t>
          </a:r>
          <a:endParaRPr lang="en-US" dirty="0"/>
        </a:p>
      </dgm:t>
    </dgm:pt>
    <dgm:pt modelId="{651CA0E9-2DCB-4B3A-8640-B66B5B646186}" type="parTrans" cxnId="{568D8AD7-F0FB-403C-A025-C5FF3036F823}">
      <dgm:prSet/>
      <dgm:spPr/>
      <dgm:t>
        <a:bodyPr/>
        <a:lstStyle/>
        <a:p>
          <a:endParaRPr lang="en-US"/>
        </a:p>
      </dgm:t>
    </dgm:pt>
    <dgm:pt modelId="{2C89C739-FDEB-4EA9-AD14-8648F7AF598C}" type="sibTrans" cxnId="{568D8AD7-F0FB-403C-A025-C5FF3036F823}">
      <dgm:prSet/>
      <dgm:spPr/>
      <dgm:t>
        <a:bodyPr/>
        <a:lstStyle/>
        <a:p>
          <a:endParaRPr lang="en-US"/>
        </a:p>
      </dgm:t>
    </dgm:pt>
    <dgm:pt modelId="{FB3573D6-BF24-4D92-A276-2BB5A43FBC65}">
      <dgm:prSet phldrT="[Text]">
        <dgm:style>
          <a:lnRef idx="1">
            <a:schemeClr val="accent1"/>
          </a:lnRef>
          <a:fillRef idx="3">
            <a:schemeClr val="accent1"/>
          </a:fillRef>
          <a:effectRef idx="2">
            <a:schemeClr val="accent1"/>
          </a:effectRef>
          <a:fontRef idx="minor">
            <a:schemeClr val="lt1"/>
          </a:fontRef>
        </dgm:style>
      </dgm:prSet>
      <dgm:spPr>
        <a:solidFill>
          <a:srgbClr val="0070C0"/>
        </a:solidFill>
      </dgm:spPr>
      <dgm:t>
        <a:bodyPr/>
        <a:lstStyle/>
        <a:p>
          <a:r>
            <a:rPr lang="en-US" dirty="0" smtClean="0"/>
            <a:t>Requires LEA’s to educate students and teachers on appropriate ethical use of information technology, internet safety, and copyright fair use</a:t>
          </a:r>
          <a:endParaRPr lang="en-US" dirty="0"/>
        </a:p>
      </dgm:t>
    </dgm:pt>
    <dgm:pt modelId="{A0D7548E-663F-434F-A145-CD1E44EBA3F7}" type="parTrans" cxnId="{B4C86D2E-F687-43B3-A51A-A72A7276FA0C}">
      <dgm:prSet/>
      <dgm:spPr/>
      <dgm:t>
        <a:bodyPr/>
        <a:lstStyle/>
        <a:p>
          <a:endParaRPr lang="en-US"/>
        </a:p>
      </dgm:t>
    </dgm:pt>
    <dgm:pt modelId="{884FC123-1799-4ECA-87FB-13EFD23E4C9D}" type="sibTrans" cxnId="{B4C86D2E-F687-43B3-A51A-A72A7276FA0C}">
      <dgm:prSet/>
      <dgm:spPr/>
      <dgm:t>
        <a:bodyPr/>
        <a:lstStyle/>
        <a:p>
          <a:endParaRPr lang="en-US"/>
        </a:p>
      </dgm:t>
    </dgm:pt>
    <dgm:pt modelId="{0D065D0F-156F-4DA3-94E5-4A93AC533FFE}">
      <dgm:prSet phldrT="[Text]">
        <dgm:style>
          <a:lnRef idx="1">
            <a:schemeClr val="accent1"/>
          </a:lnRef>
          <a:fillRef idx="3">
            <a:schemeClr val="accent1"/>
          </a:fillRef>
          <a:effectRef idx="2">
            <a:schemeClr val="accent1"/>
          </a:effectRef>
          <a:fontRef idx="minor">
            <a:schemeClr val="lt1"/>
          </a:fontRef>
        </dgm:style>
      </dgm:prSet>
      <dgm:spPr>
        <a:solidFill>
          <a:srgbClr val="0070C0"/>
        </a:solidFill>
      </dgm:spPr>
      <dgm:t>
        <a:bodyPr/>
        <a:lstStyle/>
        <a:p>
          <a:r>
            <a:rPr lang="en-US" dirty="0" smtClean="0"/>
            <a:t>Broadband Data Improvement Act </a:t>
          </a:r>
          <a:endParaRPr lang="en-US" dirty="0"/>
        </a:p>
      </dgm:t>
    </dgm:pt>
    <dgm:pt modelId="{735F3703-11E4-427D-ABE8-921416BA1232}" type="parTrans" cxnId="{3A80F46C-0762-4940-82DE-98C21786C3AF}">
      <dgm:prSet/>
      <dgm:spPr/>
      <dgm:t>
        <a:bodyPr/>
        <a:lstStyle/>
        <a:p>
          <a:endParaRPr lang="en-US"/>
        </a:p>
      </dgm:t>
    </dgm:pt>
    <dgm:pt modelId="{B28147C6-0D81-4B56-AB28-E05B220469D1}" type="sibTrans" cxnId="{3A80F46C-0762-4940-82DE-98C21786C3AF}">
      <dgm:prSet/>
      <dgm:spPr/>
      <dgm:t>
        <a:bodyPr/>
        <a:lstStyle/>
        <a:p>
          <a:endParaRPr lang="en-US"/>
        </a:p>
      </dgm:t>
    </dgm:pt>
    <dgm:pt modelId="{2796853D-4689-4541-9FCF-08EE52F8FED4}">
      <dgm:prSet phldrT="[Text]">
        <dgm:style>
          <a:lnRef idx="1">
            <a:schemeClr val="accent1"/>
          </a:lnRef>
          <a:fillRef idx="3">
            <a:schemeClr val="accent1"/>
          </a:fillRef>
          <a:effectRef idx="2">
            <a:schemeClr val="accent1"/>
          </a:effectRef>
          <a:fontRef idx="minor">
            <a:schemeClr val="lt1"/>
          </a:fontRef>
        </dgm:style>
      </dgm:prSet>
      <dgm:spPr>
        <a:solidFill>
          <a:srgbClr val="0070C0"/>
        </a:solidFill>
      </dgm:spPr>
      <dgm:t>
        <a:bodyPr/>
        <a:lstStyle/>
        <a:p>
          <a:r>
            <a:rPr lang="en-US" dirty="0" smtClean="0"/>
            <a:t>Requires schools to educate minors about appropriate online behaviors, including social networking and cyberbullying awareness and response</a:t>
          </a:r>
          <a:endParaRPr lang="en-US" dirty="0"/>
        </a:p>
      </dgm:t>
    </dgm:pt>
    <dgm:pt modelId="{F25260A0-2AC9-4CC3-8C9C-1596799B73FC}" type="parTrans" cxnId="{1B63543F-7552-4E27-8164-2C31B6AC2C7E}">
      <dgm:prSet/>
      <dgm:spPr/>
      <dgm:t>
        <a:bodyPr/>
        <a:lstStyle/>
        <a:p>
          <a:endParaRPr lang="en-US"/>
        </a:p>
      </dgm:t>
    </dgm:pt>
    <dgm:pt modelId="{621E450F-9DEC-40DD-8E1E-433606B79DC1}" type="sibTrans" cxnId="{1B63543F-7552-4E27-8164-2C31B6AC2C7E}">
      <dgm:prSet/>
      <dgm:spPr/>
      <dgm:t>
        <a:bodyPr/>
        <a:lstStyle/>
        <a:p>
          <a:endParaRPr lang="en-US"/>
        </a:p>
      </dgm:t>
    </dgm:pt>
    <dgm:pt modelId="{1AB8F824-FECD-442B-8024-BAF2849C0FB8}">
      <dgm:prSet phldrT="[Text]">
        <dgm:style>
          <a:lnRef idx="0">
            <a:schemeClr val="accent1"/>
          </a:lnRef>
          <a:fillRef idx="3">
            <a:schemeClr val="accent1"/>
          </a:fillRef>
          <a:effectRef idx="3">
            <a:schemeClr val="accent1"/>
          </a:effectRef>
          <a:fontRef idx="minor">
            <a:schemeClr val="lt1"/>
          </a:fontRef>
        </dgm:style>
      </dgm:prSet>
      <dgm:spPr>
        <a:solidFill>
          <a:srgbClr val="0070C0"/>
        </a:solidFill>
      </dgm:spPr>
      <dgm:t>
        <a:bodyPr/>
        <a:lstStyle/>
        <a:p>
          <a:r>
            <a:rPr lang="en-US" dirty="0" smtClean="0"/>
            <a:t>EGUSD Technology Plan (Board Approved)</a:t>
          </a:r>
          <a:endParaRPr lang="en-US" dirty="0"/>
        </a:p>
      </dgm:t>
    </dgm:pt>
    <dgm:pt modelId="{5CE296B7-9CA3-475E-8183-1425FA9BEB57}" type="parTrans" cxnId="{CD7456D2-9D9D-44F8-AFB3-B1B6933E3ADD}">
      <dgm:prSet/>
      <dgm:spPr/>
      <dgm:t>
        <a:bodyPr/>
        <a:lstStyle/>
        <a:p>
          <a:endParaRPr lang="en-US"/>
        </a:p>
      </dgm:t>
    </dgm:pt>
    <dgm:pt modelId="{4582C3AE-A5DF-41B9-8B91-3E418FF2DE5A}" type="sibTrans" cxnId="{CD7456D2-9D9D-44F8-AFB3-B1B6933E3ADD}">
      <dgm:prSet/>
      <dgm:spPr/>
      <dgm:t>
        <a:bodyPr/>
        <a:lstStyle/>
        <a:p>
          <a:endParaRPr lang="en-US"/>
        </a:p>
      </dgm:t>
    </dgm:pt>
    <dgm:pt modelId="{99993492-9B02-4729-A11B-3E6871C3039F}">
      <dgm:prSet phldrT="[Text]">
        <dgm:style>
          <a:lnRef idx="0">
            <a:schemeClr val="accent1"/>
          </a:lnRef>
          <a:fillRef idx="3">
            <a:schemeClr val="accent1"/>
          </a:fillRef>
          <a:effectRef idx="3">
            <a:schemeClr val="accent1"/>
          </a:effectRef>
          <a:fontRef idx="minor">
            <a:schemeClr val="lt1"/>
          </a:fontRef>
        </dgm:style>
      </dgm:prSet>
      <dgm:spPr>
        <a:solidFill>
          <a:srgbClr val="0070C0"/>
        </a:solidFill>
      </dgm:spPr>
      <dgm:t>
        <a:bodyPr/>
        <a:lstStyle/>
        <a:p>
          <a:r>
            <a:rPr lang="en-US" dirty="0" smtClean="0"/>
            <a:t>Requires workshops for teachers and parents on issues of online privacy, predators and </a:t>
          </a:r>
          <a:r>
            <a:rPr lang="en-US" dirty="0" err="1" smtClean="0"/>
            <a:t>cyberbullying</a:t>
          </a:r>
          <a:endParaRPr lang="en-US" dirty="0"/>
        </a:p>
      </dgm:t>
    </dgm:pt>
    <dgm:pt modelId="{1615D3C0-DD6E-4658-9FBA-393926EE589A}" type="sibTrans" cxnId="{38D04CC3-922A-4DBA-ABFF-2F10321CED9C}">
      <dgm:prSet/>
      <dgm:spPr/>
      <dgm:t>
        <a:bodyPr/>
        <a:lstStyle/>
        <a:p>
          <a:endParaRPr lang="en-US"/>
        </a:p>
      </dgm:t>
    </dgm:pt>
    <dgm:pt modelId="{F0B7C062-A513-4DED-965C-CEC2E171A22F}" type="parTrans" cxnId="{38D04CC3-922A-4DBA-ABFF-2F10321CED9C}">
      <dgm:prSet/>
      <dgm:spPr/>
      <dgm:t>
        <a:bodyPr/>
        <a:lstStyle/>
        <a:p>
          <a:endParaRPr lang="en-US"/>
        </a:p>
      </dgm:t>
    </dgm:pt>
    <dgm:pt modelId="{52220C32-8355-4903-9234-94968C29C751}" type="pres">
      <dgm:prSet presAssocID="{EB13ACC5-D410-44E8-A216-78044096B07E}" presName="linear" presStyleCnt="0">
        <dgm:presLayoutVars>
          <dgm:dir/>
          <dgm:resizeHandles val="exact"/>
        </dgm:presLayoutVars>
      </dgm:prSet>
      <dgm:spPr/>
      <dgm:t>
        <a:bodyPr/>
        <a:lstStyle/>
        <a:p>
          <a:endParaRPr lang="en-US"/>
        </a:p>
      </dgm:t>
    </dgm:pt>
    <dgm:pt modelId="{8ACE022F-3979-4AC1-B494-A845F5B08237}" type="pres">
      <dgm:prSet presAssocID="{2E440232-F31F-43EE-B2B2-0CB607E0C6E2}" presName="comp" presStyleCnt="0"/>
      <dgm:spPr/>
    </dgm:pt>
    <dgm:pt modelId="{70AF9A68-B549-44CA-A9BB-40EAF35373F0}" type="pres">
      <dgm:prSet presAssocID="{2E440232-F31F-43EE-B2B2-0CB607E0C6E2}" presName="box" presStyleLbl="node1" presStyleIdx="0" presStyleCnt="3" custLinFactNeighborX="-1250" custLinFactNeighborY="-2000"/>
      <dgm:spPr/>
      <dgm:t>
        <a:bodyPr/>
        <a:lstStyle/>
        <a:p>
          <a:endParaRPr lang="en-US"/>
        </a:p>
      </dgm:t>
    </dgm:pt>
    <dgm:pt modelId="{2A34B0E5-4FC2-452D-97B4-C9705C2217AC}" type="pres">
      <dgm:prSet presAssocID="{2E440232-F31F-43EE-B2B2-0CB607E0C6E2}" presName="img" presStyleLbl="fgImgPlace1" presStyleIdx="0" presStyleCnt="3"/>
      <dgm:spPr>
        <a:blipFill rotWithShape="0">
          <a:blip xmlns:r="http://schemas.openxmlformats.org/officeDocument/2006/relationships" r:embed="rId1"/>
          <a:stretch>
            <a:fillRect/>
          </a:stretch>
        </a:blipFill>
      </dgm:spPr>
      <dgm:t>
        <a:bodyPr/>
        <a:lstStyle/>
        <a:p>
          <a:endParaRPr lang="en-US"/>
        </a:p>
      </dgm:t>
    </dgm:pt>
    <dgm:pt modelId="{4F9617A0-B445-410B-9ADF-6A24DEE9FDDD}" type="pres">
      <dgm:prSet presAssocID="{2E440232-F31F-43EE-B2B2-0CB607E0C6E2}" presName="text" presStyleLbl="node1" presStyleIdx="0" presStyleCnt="3">
        <dgm:presLayoutVars>
          <dgm:bulletEnabled val="1"/>
        </dgm:presLayoutVars>
      </dgm:prSet>
      <dgm:spPr/>
      <dgm:t>
        <a:bodyPr/>
        <a:lstStyle/>
        <a:p>
          <a:endParaRPr lang="en-US"/>
        </a:p>
      </dgm:t>
    </dgm:pt>
    <dgm:pt modelId="{3451410A-8733-4427-A4A6-631A5F8D96D9}" type="pres">
      <dgm:prSet presAssocID="{2C89C739-FDEB-4EA9-AD14-8648F7AF598C}" presName="spacer" presStyleCnt="0"/>
      <dgm:spPr/>
    </dgm:pt>
    <dgm:pt modelId="{112A3EB9-0DAC-4B64-A2DC-7F2C11E07204}" type="pres">
      <dgm:prSet presAssocID="{0D065D0F-156F-4DA3-94E5-4A93AC533FFE}" presName="comp" presStyleCnt="0"/>
      <dgm:spPr/>
    </dgm:pt>
    <dgm:pt modelId="{95A9D53B-63AD-409C-964F-1276AC447466}" type="pres">
      <dgm:prSet presAssocID="{0D065D0F-156F-4DA3-94E5-4A93AC533FFE}" presName="box" presStyleLbl="node1" presStyleIdx="1" presStyleCnt="3"/>
      <dgm:spPr/>
      <dgm:t>
        <a:bodyPr/>
        <a:lstStyle/>
        <a:p>
          <a:endParaRPr lang="en-US"/>
        </a:p>
      </dgm:t>
    </dgm:pt>
    <dgm:pt modelId="{C74FED57-94C5-466F-83D2-892D369A6788}" type="pres">
      <dgm:prSet presAssocID="{0D065D0F-156F-4DA3-94E5-4A93AC533FFE}" presName="img" presStyleLbl="fgImgPlace1" presStyleIdx="1" presStyleCnt="3"/>
      <dgm:spPr>
        <a:blipFill rotWithShape="0">
          <a:blip xmlns:r="http://schemas.openxmlformats.org/officeDocument/2006/relationships" r:embed="rId2"/>
          <a:stretch>
            <a:fillRect/>
          </a:stretch>
        </a:blipFill>
      </dgm:spPr>
    </dgm:pt>
    <dgm:pt modelId="{547A9814-B659-4C3B-9E37-CF961EE298BE}" type="pres">
      <dgm:prSet presAssocID="{0D065D0F-156F-4DA3-94E5-4A93AC533FFE}" presName="text" presStyleLbl="node1" presStyleIdx="1" presStyleCnt="3">
        <dgm:presLayoutVars>
          <dgm:bulletEnabled val="1"/>
        </dgm:presLayoutVars>
      </dgm:prSet>
      <dgm:spPr/>
      <dgm:t>
        <a:bodyPr/>
        <a:lstStyle/>
        <a:p>
          <a:endParaRPr lang="en-US"/>
        </a:p>
      </dgm:t>
    </dgm:pt>
    <dgm:pt modelId="{98308EBD-9D06-46B9-9997-87087C4FEC94}" type="pres">
      <dgm:prSet presAssocID="{B28147C6-0D81-4B56-AB28-E05B220469D1}" presName="spacer" presStyleCnt="0"/>
      <dgm:spPr/>
    </dgm:pt>
    <dgm:pt modelId="{63B52C84-CA22-4798-AC0F-73EAD9C985FC}" type="pres">
      <dgm:prSet presAssocID="{1AB8F824-FECD-442B-8024-BAF2849C0FB8}" presName="comp" presStyleCnt="0"/>
      <dgm:spPr/>
    </dgm:pt>
    <dgm:pt modelId="{BB3C4988-8B33-4073-9D64-941699C7D1B5}" type="pres">
      <dgm:prSet presAssocID="{1AB8F824-FECD-442B-8024-BAF2849C0FB8}" presName="box" presStyleLbl="node1" presStyleIdx="2" presStyleCnt="3"/>
      <dgm:spPr/>
      <dgm:t>
        <a:bodyPr/>
        <a:lstStyle/>
        <a:p>
          <a:endParaRPr lang="en-US"/>
        </a:p>
      </dgm:t>
    </dgm:pt>
    <dgm:pt modelId="{0CE02792-5CDC-4B7C-B734-AD64E3008C88}" type="pres">
      <dgm:prSet presAssocID="{1AB8F824-FECD-442B-8024-BAF2849C0FB8}" presName="img" presStyleLbl="fgImgPlace1" presStyleIdx="2" presStyleCnt="3"/>
      <dgm:spPr>
        <a:blipFill rotWithShape="0">
          <a:blip xmlns:r="http://schemas.openxmlformats.org/officeDocument/2006/relationships" r:embed="rId3"/>
          <a:stretch>
            <a:fillRect/>
          </a:stretch>
        </a:blipFill>
      </dgm:spPr>
    </dgm:pt>
    <dgm:pt modelId="{C8E22722-BBDA-4BA6-B54D-110AD3F8E3F5}" type="pres">
      <dgm:prSet presAssocID="{1AB8F824-FECD-442B-8024-BAF2849C0FB8}" presName="text" presStyleLbl="node1" presStyleIdx="2" presStyleCnt="3">
        <dgm:presLayoutVars>
          <dgm:bulletEnabled val="1"/>
        </dgm:presLayoutVars>
      </dgm:prSet>
      <dgm:spPr/>
      <dgm:t>
        <a:bodyPr/>
        <a:lstStyle/>
        <a:p>
          <a:endParaRPr lang="en-US"/>
        </a:p>
      </dgm:t>
    </dgm:pt>
  </dgm:ptLst>
  <dgm:cxnLst>
    <dgm:cxn modelId="{F486EAF2-DD0F-4573-AC00-7D8D5DB28DAD}" type="presOf" srcId="{EB13ACC5-D410-44E8-A216-78044096B07E}" destId="{52220C32-8355-4903-9234-94968C29C751}" srcOrd="0" destOrd="0" presId="urn:microsoft.com/office/officeart/2005/8/layout/vList4"/>
    <dgm:cxn modelId="{CD7456D2-9D9D-44F8-AFB3-B1B6933E3ADD}" srcId="{EB13ACC5-D410-44E8-A216-78044096B07E}" destId="{1AB8F824-FECD-442B-8024-BAF2849C0FB8}" srcOrd="2" destOrd="0" parTransId="{5CE296B7-9CA3-475E-8183-1425FA9BEB57}" sibTransId="{4582C3AE-A5DF-41B9-8B91-3E418FF2DE5A}"/>
    <dgm:cxn modelId="{1B63543F-7552-4E27-8164-2C31B6AC2C7E}" srcId="{0D065D0F-156F-4DA3-94E5-4A93AC533FFE}" destId="{2796853D-4689-4541-9FCF-08EE52F8FED4}" srcOrd="0" destOrd="0" parTransId="{F25260A0-2AC9-4CC3-8C9C-1596799B73FC}" sibTransId="{621E450F-9DEC-40DD-8E1E-433606B79DC1}"/>
    <dgm:cxn modelId="{4495AD80-3DF4-49C4-9A91-BDAF065CB3BF}" type="presOf" srcId="{99993492-9B02-4729-A11B-3E6871C3039F}" destId="{BB3C4988-8B33-4073-9D64-941699C7D1B5}" srcOrd="0" destOrd="1" presId="urn:microsoft.com/office/officeart/2005/8/layout/vList4"/>
    <dgm:cxn modelId="{E760E76C-C687-48E9-898D-0023C7814C70}" type="presOf" srcId="{2796853D-4689-4541-9FCF-08EE52F8FED4}" destId="{547A9814-B659-4C3B-9E37-CF961EE298BE}" srcOrd="1" destOrd="1" presId="urn:microsoft.com/office/officeart/2005/8/layout/vList4"/>
    <dgm:cxn modelId="{568D8AD7-F0FB-403C-A025-C5FF3036F823}" srcId="{EB13ACC5-D410-44E8-A216-78044096B07E}" destId="{2E440232-F31F-43EE-B2B2-0CB607E0C6E2}" srcOrd="0" destOrd="0" parTransId="{651CA0E9-2DCB-4B3A-8640-B66B5B646186}" sibTransId="{2C89C739-FDEB-4EA9-AD14-8648F7AF598C}"/>
    <dgm:cxn modelId="{4BA5F313-CDF3-4298-B3AB-3A9EDD4BD55E}" type="presOf" srcId="{FB3573D6-BF24-4D92-A276-2BB5A43FBC65}" destId="{70AF9A68-B549-44CA-A9BB-40EAF35373F0}" srcOrd="0" destOrd="1" presId="urn:microsoft.com/office/officeart/2005/8/layout/vList4"/>
    <dgm:cxn modelId="{52FEE035-E1A2-41BA-8611-D63BB675E765}" type="presOf" srcId="{0D065D0F-156F-4DA3-94E5-4A93AC533FFE}" destId="{547A9814-B659-4C3B-9E37-CF961EE298BE}" srcOrd="1" destOrd="0" presId="urn:microsoft.com/office/officeart/2005/8/layout/vList4"/>
    <dgm:cxn modelId="{38D04CC3-922A-4DBA-ABFF-2F10321CED9C}" srcId="{1AB8F824-FECD-442B-8024-BAF2849C0FB8}" destId="{99993492-9B02-4729-A11B-3E6871C3039F}" srcOrd="0" destOrd="0" parTransId="{F0B7C062-A513-4DED-965C-CEC2E171A22F}" sibTransId="{1615D3C0-DD6E-4658-9FBA-393926EE589A}"/>
    <dgm:cxn modelId="{530D5CCE-3FA7-4163-AD97-80DD31196684}" type="presOf" srcId="{FB3573D6-BF24-4D92-A276-2BB5A43FBC65}" destId="{4F9617A0-B445-410B-9ADF-6A24DEE9FDDD}" srcOrd="1" destOrd="1" presId="urn:microsoft.com/office/officeart/2005/8/layout/vList4"/>
    <dgm:cxn modelId="{B4C86D2E-F687-43B3-A51A-A72A7276FA0C}" srcId="{2E440232-F31F-43EE-B2B2-0CB607E0C6E2}" destId="{FB3573D6-BF24-4D92-A276-2BB5A43FBC65}" srcOrd="0" destOrd="0" parTransId="{A0D7548E-663F-434F-A145-CD1E44EBA3F7}" sibTransId="{884FC123-1799-4ECA-87FB-13EFD23E4C9D}"/>
    <dgm:cxn modelId="{4BD052FE-67CB-4741-BCB3-6E3BDAFF0A44}" type="presOf" srcId="{1AB8F824-FECD-442B-8024-BAF2849C0FB8}" destId="{C8E22722-BBDA-4BA6-B54D-110AD3F8E3F5}" srcOrd="1" destOrd="0" presId="urn:microsoft.com/office/officeart/2005/8/layout/vList4"/>
    <dgm:cxn modelId="{36A96A96-DFA4-4F3B-8E68-2FBF4586749A}" type="presOf" srcId="{2796853D-4689-4541-9FCF-08EE52F8FED4}" destId="{95A9D53B-63AD-409C-964F-1276AC447466}" srcOrd="0" destOrd="1" presId="urn:microsoft.com/office/officeart/2005/8/layout/vList4"/>
    <dgm:cxn modelId="{3B8E1320-C7C4-4170-8062-73FFA0F6FD30}" type="presOf" srcId="{0D065D0F-156F-4DA3-94E5-4A93AC533FFE}" destId="{95A9D53B-63AD-409C-964F-1276AC447466}" srcOrd="0" destOrd="0" presId="urn:microsoft.com/office/officeart/2005/8/layout/vList4"/>
    <dgm:cxn modelId="{81B0AEEB-F724-4625-A897-D6CAC36E8837}" type="presOf" srcId="{2E440232-F31F-43EE-B2B2-0CB607E0C6E2}" destId="{4F9617A0-B445-410B-9ADF-6A24DEE9FDDD}" srcOrd="1" destOrd="0" presId="urn:microsoft.com/office/officeart/2005/8/layout/vList4"/>
    <dgm:cxn modelId="{61402337-717C-493E-9C0B-530B0D47A65C}" type="presOf" srcId="{1AB8F824-FECD-442B-8024-BAF2849C0FB8}" destId="{BB3C4988-8B33-4073-9D64-941699C7D1B5}" srcOrd="0" destOrd="0" presId="urn:microsoft.com/office/officeart/2005/8/layout/vList4"/>
    <dgm:cxn modelId="{8542C409-B382-465A-A944-9F371BF4B2E9}" type="presOf" srcId="{2E440232-F31F-43EE-B2B2-0CB607E0C6E2}" destId="{70AF9A68-B549-44CA-A9BB-40EAF35373F0}" srcOrd="0" destOrd="0" presId="urn:microsoft.com/office/officeart/2005/8/layout/vList4"/>
    <dgm:cxn modelId="{E2A441F2-A8D6-4639-BCB3-130F83A486E9}" type="presOf" srcId="{99993492-9B02-4729-A11B-3E6871C3039F}" destId="{C8E22722-BBDA-4BA6-B54D-110AD3F8E3F5}" srcOrd="1" destOrd="1" presId="urn:microsoft.com/office/officeart/2005/8/layout/vList4"/>
    <dgm:cxn modelId="{3A80F46C-0762-4940-82DE-98C21786C3AF}" srcId="{EB13ACC5-D410-44E8-A216-78044096B07E}" destId="{0D065D0F-156F-4DA3-94E5-4A93AC533FFE}" srcOrd="1" destOrd="0" parTransId="{735F3703-11E4-427D-ABE8-921416BA1232}" sibTransId="{B28147C6-0D81-4B56-AB28-E05B220469D1}"/>
    <dgm:cxn modelId="{FAEA3F6E-B4CE-47E2-8D84-2184CE8DE9EA}" type="presParOf" srcId="{52220C32-8355-4903-9234-94968C29C751}" destId="{8ACE022F-3979-4AC1-B494-A845F5B08237}" srcOrd="0" destOrd="0" presId="urn:microsoft.com/office/officeart/2005/8/layout/vList4"/>
    <dgm:cxn modelId="{ACCC2B7D-9BB7-45B1-8C2A-A70C250F5280}" type="presParOf" srcId="{8ACE022F-3979-4AC1-B494-A845F5B08237}" destId="{70AF9A68-B549-44CA-A9BB-40EAF35373F0}" srcOrd="0" destOrd="0" presId="urn:microsoft.com/office/officeart/2005/8/layout/vList4"/>
    <dgm:cxn modelId="{B522B2CF-6E0F-4476-8797-D9916EB2AA43}" type="presParOf" srcId="{8ACE022F-3979-4AC1-B494-A845F5B08237}" destId="{2A34B0E5-4FC2-452D-97B4-C9705C2217AC}" srcOrd="1" destOrd="0" presId="urn:microsoft.com/office/officeart/2005/8/layout/vList4"/>
    <dgm:cxn modelId="{72847FC3-199C-4B35-AE6C-03111FFA2A41}" type="presParOf" srcId="{8ACE022F-3979-4AC1-B494-A845F5B08237}" destId="{4F9617A0-B445-410B-9ADF-6A24DEE9FDDD}" srcOrd="2" destOrd="0" presId="urn:microsoft.com/office/officeart/2005/8/layout/vList4"/>
    <dgm:cxn modelId="{7A5D88D7-03F2-4599-8BE3-5ADBA0EBAB6D}" type="presParOf" srcId="{52220C32-8355-4903-9234-94968C29C751}" destId="{3451410A-8733-4427-A4A6-631A5F8D96D9}" srcOrd="1" destOrd="0" presId="urn:microsoft.com/office/officeart/2005/8/layout/vList4"/>
    <dgm:cxn modelId="{112D2229-81EA-410A-BD63-66B21E4F8B2B}" type="presParOf" srcId="{52220C32-8355-4903-9234-94968C29C751}" destId="{112A3EB9-0DAC-4B64-A2DC-7F2C11E07204}" srcOrd="2" destOrd="0" presId="urn:microsoft.com/office/officeart/2005/8/layout/vList4"/>
    <dgm:cxn modelId="{FC39A1EA-87B3-4E8B-9679-AAEED7B032BF}" type="presParOf" srcId="{112A3EB9-0DAC-4B64-A2DC-7F2C11E07204}" destId="{95A9D53B-63AD-409C-964F-1276AC447466}" srcOrd="0" destOrd="0" presId="urn:microsoft.com/office/officeart/2005/8/layout/vList4"/>
    <dgm:cxn modelId="{8A3424BC-FE7F-4FD9-A1FF-5C484FFADA1A}" type="presParOf" srcId="{112A3EB9-0DAC-4B64-A2DC-7F2C11E07204}" destId="{C74FED57-94C5-466F-83D2-892D369A6788}" srcOrd="1" destOrd="0" presId="urn:microsoft.com/office/officeart/2005/8/layout/vList4"/>
    <dgm:cxn modelId="{BFCC181B-3A66-4B40-BA99-DB75FDD5E2DB}" type="presParOf" srcId="{112A3EB9-0DAC-4B64-A2DC-7F2C11E07204}" destId="{547A9814-B659-4C3B-9E37-CF961EE298BE}" srcOrd="2" destOrd="0" presId="urn:microsoft.com/office/officeart/2005/8/layout/vList4"/>
    <dgm:cxn modelId="{EA219761-A0F8-45C3-98D4-229C94CAFFBB}" type="presParOf" srcId="{52220C32-8355-4903-9234-94968C29C751}" destId="{98308EBD-9D06-46B9-9997-87087C4FEC94}" srcOrd="3" destOrd="0" presId="urn:microsoft.com/office/officeart/2005/8/layout/vList4"/>
    <dgm:cxn modelId="{CAD0E4C6-01F7-4994-9264-342BD619B569}" type="presParOf" srcId="{52220C32-8355-4903-9234-94968C29C751}" destId="{63B52C84-CA22-4798-AC0F-73EAD9C985FC}" srcOrd="4" destOrd="0" presId="urn:microsoft.com/office/officeart/2005/8/layout/vList4"/>
    <dgm:cxn modelId="{6B5F7725-68AD-47F0-B20C-EE1687B6442D}" type="presParOf" srcId="{63B52C84-CA22-4798-AC0F-73EAD9C985FC}" destId="{BB3C4988-8B33-4073-9D64-941699C7D1B5}" srcOrd="0" destOrd="0" presId="urn:microsoft.com/office/officeart/2005/8/layout/vList4"/>
    <dgm:cxn modelId="{36897CBC-7C6B-41E6-892D-571975435079}" type="presParOf" srcId="{63B52C84-CA22-4798-AC0F-73EAD9C985FC}" destId="{0CE02792-5CDC-4B7C-B734-AD64E3008C88}" srcOrd="1" destOrd="0" presId="urn:microsoft.com/office/officeart/2005/8/layout/vList4"/>
    <dgm:cxn modelId="{C1A46087-657D-40AD-A4E2-4FFF2DE8D4F4}" type="presParOf" srcId="{63B52C84-CA22-4798-AC0F-73EAD9C985FC}" destId="{C8E22722-BBDA-4BA6-B54D-110AD3F8E3F5}" srcOrd="2" destOrd="0" presId="urn:microsoft.com/office/officeart/2005/8/layout/vList4"/>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E74A564-A14A-4B55-A70B-77250E1CC92C}"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US"/>
        </a:p>
      </dgm:t>
    </dgm:pt>
    <dgm:pt modelId="{459C9891-FDA7-4423-AEF3-4CCF347963E8}">
      <dgm:prSet phldrT="[Text]">
        <dgm:style>
          <a:lnRef idx="1">
            <a:schemeClr val="accent1"/>
          </a:lnRef>
          <a:fillRef idx="3">
            <a:schemeClr val="accent1"/>
          </a:fillRef>
          <a:effectRef idx="2">
            <a:schemeClr val="accent1"/>
          </a:effectRef>
          <a:fontRef idx="minor">
            <a:schemeClr val="lt1"/>
          </a:fontRef>
        </dgm:style>
      </dgm:prSet>
      <dgm:spPr>
        <a:solidFill>
          <a:srgbClr val="0070C0"/>
        </a:solidFill>
      </dgm:spPr>
      <dgm:t>
        <a:bodyPr/>
        <a:lstStyle/>
        <a:p>
          <a:r>
            <a:rPr lang="en-US" dirty="0" smtClean="0"/>
            <a:t>Students</a:t>
          </a:r>
          <a:endParaRPr lang="en-US" dirty="0"/>
        </a:p>
      </dgm:t>
    </dgm:pt>
    <dgm:pt modelId="{63865619-A004-4492-8B14-F75D569FFA30}" type="parTrans" cxnId="{E0A2AF90-E883-4BF4-93D1-9B2F83D794E9}">
      <dgm:prSet/>
      <dgm:spPr/>
      <dgm:t>
        <a:bodyPr/>
        <a:lstStyle/>
        <a:p>
          <a:endParaRPr lang="en-US"/>
        </a:p>
      </dgm:t>
    </dgm:pt>
    <dgm:pt modelId="{60836693-1F92-4E01-9C42-5F53B8C6490D}" type="sibTrans" cxnId="{E0A2AF90-E883-4BF4-93D1-9B2F83D794E9}">
      <dgm:prSet/>
      <dgm:spPr/>
      <dgm:t>
        <a:bodyPr/>
        <a:lstStyle/>
        <a:p>
          <a:endParaRPr lang="en-US"/>
        </a:p>
      </dgm:t>
    </dgm:pt>
    <dgm:pt modelId="{25340698-8A57-4F21-A574-DFF0A4B5C011}">
      <dgm:prSet phldrT="[Text]">
        <dgm:style>
          <a:lnRef idx="1">
            <a:schemeClr val="accent1"/>
          </a:lnRef>
          <a:fillRef idx="3">
            <a:schemeClr val="accent1"/>
          </a:fillRef>
          <a:effectRef idx="2">
            <a:schemeClr val="accent1"/>
          </a:effectRef>
          <a:fontRef idx="minor">
            <a:schemeClr val="lt1"/>
          </a:fontRef>
        </dgm:style>
      </dgm:prSet>
      <dgm:spPr>
        <a:solidFill>
          <a:srgbClr val="0070C0"/>
        </a:solidFill>
      </dgm:spPr>
      <dgm:t>
        <a:bodyPr/>
        <a:lstStyle/>
        <a:p>
          <a:r>
            <a:rPr lang="en-US" dirty="0" smtClean="0"/>
            <a:t>Proposed ISTE NETS Standard 5 - Digital Citizenship</a:t>
          </a:r>
          <a:endParaRPr lang="en-US" dirty="0"/>
        </a:p>
      </dgm:t>
    </dgm:pt>
    <dgm:pt modelId="{4B81B64F-5106-4D1A-91FD-4E2AC418A842}" type="parTrans" cxnId="{DF95CF8E-3926-4591-8F75-9DBFD673C03D}">
      <dgm:prSet/>
      <dgm:spPr/>
      <dgm:t>
        <a:bodyPr/>
        <a:lstStyle/>
        <a:p>
          <a:endParaRPr lang="en-US"/>
        </a:p>
      </dgm:t>
    </dgm:pt>
    <dgm:pt modelId="{CC86BD26-F06C-45DA-AAF9-2F5F218DB662}" type="sibTrans" cxnId="{DF95CF8E-3926-4591-8F75-9DBFD673C03D}">
      <dgm:prSet/>
      <dgm:spPr/>
      <dgm:t>
        <a:bodyPr/>
        <a:lstStyle/>
        <a:p>
          <a:endParaRPr lang="en-US"/>
        </a:p>
      </dgm:t>
    </dgm:pt>
    <dgm:pt modelId="{C45B4DBE-4A3F-4EA3-BD95-CE9DA0F53EB8}">
      <dgm:prSet phldrT="[Text]">
        <dgm:style>
          <a:lnRef idx="1">
            <a:schemeClr val="accent1"/>
          </a:lnRef>
          <a:fillRef idx="3">
            <a:schemeClr val="accent1"/>
          </a:fillRef>
          <a:effectRef idx="2">
            <a:schemeClr val="accent1"/>
          </a:effectRef>
          <a:fontRef idx="minor">
            <a:schemeClr val="lt1"/>
          </a:fontRef>
        </dgm:style>
      </dgm:prSet>
      <dgm:spPr>
        <a:solidFill>
          <a:srgbClr val="0070C0"/>
        </a:solidFill>
      </dgm:spPr>
      <dgm:t>
        <a:bodyPr/>
        <a:lstStyle/>
        <a:p>
          <a:r>
            <a:rPr lang="en-US" dirty="0" smtClean="0"/>
            <a:t>Students understand human, cultural, and societal issues related to technology and practice legal and ethical behavior</a:t>
          </a:r>
          <a:endParaRPr lang="en-US" dirty="0"/>
        </a:p>
      </dgm:t>
    </dgm:pt>
    <dgm:pt modelId="{1333B065-4597-4A19-9151-B1943DBE9459}" type="parTrans" cxnId="{7FE998FF-1520-4EA5-B69A-7D602AA8BBBE}">
      <dgm:prSet/>
      <dgm:spPr/>
      <dgm:t>
        <a:bodyPr/>
        <a:lstStyle/>
        <a:p>
          <a:endParaRPr lang="en-US"/>
        </a:p>
      </dgm:t>
    </dgm:pt>
    <dgm:pt modelId="{D4E8F240-9E66-4B83-BFD6-96ED49C3197B}" type="sibTrans" cxnId="{7FE998FF-1520-4EA5-B69A-7D602AA8BBBE}">
      <dgm:prSet/>
      <dgm:spPr/>
      <dgm:t>
        <a:bodyPr/>
        <a:lstStyle/>
        <a:p>
          <a:endParaRPr lang="en-US"/>
        </a:p>
      </dgm:t>
    </dgm:pt>
    <dgm:pt modelId="{ABBD8003-6B37-4824-B4E9-EAF211ADE42E}">
      <dgm:prSet phldrT="[Text]">
        <dgm:style>
          <a:lnRef idx="1">
            <a:schemeClr val="accent1"/>
          </a:lnRef>
          <a:fillRef idx="3">
            <a:schemeClr val="accent1"/>
          </a:fillRef>
          <a:effectRef idx="2">
            <a:schemeClr val="accent1"/>
          </a:effectRef>
          <a:fontRef idx="minor">
            <a:schemeClr val="lt1"/>
          </a:fontRef>
        </dgm:style>
      </dgm:prSet>
      <dgm:spPr>
        <a:solidFill>
          <a:srgbClr val="0070C0"/>
        </a:solidFill>
      </dgm:spPr>
      <dgm:t>
        <a:bodyPr/>
        <a:lstStyle/>
        <a:p>
          <a:r>
            <a:rPr lang="en-US" dirty="0" smtClean="0"/>
            <a:t>Teachers</a:t>
          </a:r>
          <a:endParaRPr lang="en-US" dirty="0"/>
        </a:p>
      </dgm:t>
    </dgm:pt>
    <dgm:pt modelId="{3828CDE6-1A72-4272-9FA4-F887868539CE}" type="parTrans" cxnId="{917E6CCD-24EB-44A8-8AE6-D13CD26C6C2A}">
      <dgm:prSet/>
      <dgm:spPr/>
      <dgm:t>
        <a:bodyPr/>
        <a:lstStyle/>
        <a:p>
          <a:endParaRPr lang="en-US"/>
        </a:p>
      </dgm:t>
    </dgm:pt>
    <dgm:pt modelId="{A28EA2F4-6E6E-4E3F-A6EA-554587AAA3F8}" type="sibTrans" cxnId="{917E6CCD-24EB-44A8-8AE6-D13CD26C6C2A}">
      <dgm:prSet/>
      <dgm:spPr/>
      <dgm:t>
        <a:bodyPr/>
        <a:lstStyle/>
        <a:p>
          <a:endParaRPr lang="en-US"/>
        </a:p>
      </dgm:t>
    </dgm:pt>
    <dgm:pt modelId="{3BB7D87F-A7EF-4642-95D3-1A69CE0EA744}">
      <dgm:prSet phldrT="[Text]">
        <dgm:style>
          <a:lnRef idx="1">
            <a:schemeClr val="accent1"/>
          </a:lnRef>
          <a:fillRef idx="3">
            <a:schemeClr val="accent1"/>
          </a:fillRef>
          <a:effectRef idx="2">
            <a:schemeClr val="accent1"/>
          </a:effectRef>
          <a:fontRef idx="minor">
            <a:schemeClr val="lt1"/>
          </a:fontRef>
        </dgm:style>
      </dgm:prSet>
      <dgm:spPr>
        <a:solidFill>
          <a:srgbClr val="0070C0"/>
        </a:solidFill>
      </dgm:spPr>
      <dgm:t>
        <a:bodyPr/>
        <a:lstStyle/>
        <a:p>
          <a:r>
            <a:rPr lang="en-US" dirty="0" smtClean="0"/>
            <a:t>Proposed ISTE NETS Standard 4 - Promote and Model Digital Citizenship and Responsibility</a:t>
          </a:r>
          <a:endParaRPr lang="en-US" dirty="0"/>
        </a:p>
      </dgm:t>
    </dgm:pt>
    <dgm:pt modelId="{D6DBF8C2-1D6E-4DFB-8B0C-69C5D09B2460}" type="parTrans" cxnId="{A11C17AF-B141-45CC-87AD-81D69FD8A527}">
      <dgm:prSet/>
      <dgm:spPr/>
      <dgm:t>
        <a:bodyPr/>
        <a:lstStyle/>
        <a:p>
          <a:endParaRPr lang="en-US"/>
        </a:p>
      </dgm:t>
    </dgm:pt>
    <dgm:pt modelId="{1BE0C679-B8E6-4B83-A435-5D27AC94BC4E}" type="sibTrans" cxnId="{A11C17AF-B141-45CC-87AD-81D69FD8A527}">
      <dgm:prSet/>
      <dgm:spPr/>
      <dgm:t>
        <a:bodyPr/>
        <a:lstStyle/>
        <a:p>
          <a:endParaRPr lang="en-US"/>
        </a:p>
      </dgm:t>
    </dgm:pt>
    <dgm:pt modelId="{39A5E105-21C9-400B-BA79-F6F581A19891}">
      <dgm:prSet phldrT="[Text]">
        <dgm:style>
          <a:lnRef idx="1">
            <a:schemeClr val="accent1"/>
          </a:lnRef>
          <a:fillRef idx="3">
            <a:schemeClr val="accent1"/>
          </a:fillRef>
          <a:effectRef idx="2">
            <a:schemeClr val="accent1"/>
          </a:effectRef>
          <a:fontRef idx="minor">
            <a:schemeClr val="lt1"/>
          </a:fontRef>
        </dgm:style>
      </dgm:prSet>
      <dgm:spPr>
        <a:solidFill>
          <a:srgbClr val="0070C0"/>
        </a:solidFill>
      </dgm:spPr>
      <dgm:t>
        <a:bodyPr/>
        <a:lstStyle/>
        <a:p>
          <a:r>
            <a:rPr lang="en-US" dirty="0" smtClean="0"/>
            <a:t>Teachers understand local and global societal issues and responsibilities in an evolving digital culture and exhibit legal and ethical behavior in their professional practice</a:t>
          </a:r>
          <a:endParaRPr lang="en-US" dirty="0"/>
        </a:p>
      </dgm:t>
    </dgm:pt>
    <dgm:pt modelId="{8BCECC82-AA00-4E00-9734-7ADB9BA86A92}" type="parTrans" cxnId="{B9455167-3E5A-42B7-9528-B581D3092C08}">
      <dgm:prSet/>
      <dgm:spPr/>
      <dgm:t>
        <a:bodyPr/>
        <a:lstStyle/>
        <a:p>
          <a:endParaRPr lang="en-US"/>
        </a:p>
      </dgm:t>
    </dgm:pt>
    <dgm:pt modelId="{05D7BC09-1CA1-4C95-ACE2-2A7CA16F19AF}" type="sibTrans" cxnId="{B9455167-3E5A-42B7-9528-B581D3092C08}">
      <dgm:prSet/>
      <dgm:spPr/>
      <dgm:t>
        <a:bodyPr/>
        <a:lstStyle/>
        <a:p>
          <a:endParaRPr lang="en-US"/>
        </a:p>
      </dgm:t>
    </dgm:pt>
    <dgm:pt modelId="{F53C92DD-C6F0-4193-B6F1-303C3955EC5D}" type="pres">
      <dgm:prSet presAssocID="{8E74A564-A14A-4B55-A70B-77250E1CC92C}" presName="linear" presStyleCnt="0">
        <dgm:presLayoutVars>
          <dgm:dir/>
          <dgm:resizeHandles val="exact"/>
        </dgm:presLayoutVars>
      </dgm:prSet>
      <dgm:spPr/>
      <dgm:t>
        <a:bodyPr/>
        <a:lstStyle/>
        <a:p>
          <a:endParaRPr lang="en-US"/>
        </a:p>
      </dgm:t>
    </dgm:pt>
    <dgm:pt modelId="{899CDA8A-ED51-4A9B-915A-19128A9A533C}" type="pres">
      <dgm:prSet presAssocID="{459C9891-FDA7-4423-AEF3-4CCF347963E8}" presName="comp" presStyleCnt="0"/>
      <dgm:spPr/>
    </dgm:pt>
    <dgm:pt modelId="{E42EE20C-445B-4ABD-BFE3-76D9A72FE1A0}" type="pres">
      <dgm:prSet presAssocID="{459C9891-FDA7-4423-AEF3-4CCF347963E8}" presName="box" presStyleLbl="node1" presStyleIdx="0" presStyleCnt="2"/>
      <dgm:spPr/>
      <dgm:t>
        <a:bodyPr/>
        <a:lstStyle/>
        <a:p>
          <a:endParaRPr lang="en-US"/>
        </a:p>
      </dgm:t>
    </dgm:pt>
    <dgm:pt modelId="{9D7DB9F7-4EF3-43EF-BE05-74DA1054DC0D}" type="pres">
      <dgm:prSet presAssocID="{459C9891-FDA7-4423-AEF3-4CCF347963E8}" presName="img" presStyleLbl="fgImgPlace1" presStyleIdx="0" presStyleCnt="2"/>
      <dgm:spPr>
        <a:blipFill rotWithShape="0">
          <a:blip xmlns:r="http://schemas.openxmlformats.org/officeDocument/2006/relationships" r:embed="rId1"/>
          <a:stretch>
            <a:fillRect/>
          </a:stretch>
        </a:blipFill>
      </dgm:spPr>
      <dgm:t>
        <a:bodyPr/>
        <a:lstStyle/>
        <a:p>
          <a:endParaRPr lang="en-US"/>
        </a:p>
      </dgm:t>
    </dgm:pt>
    <dgm:pt modelId="{BF0CE0FB-0DA8-4213-A2B1-342B478F401B}" type="pres">
      <dgm:prSet presAssocID="{459C9891-FDA7-4423-AEF3-4CCF347963E8}" presName="text" presStyleLbl="node1" presStyleIdx="0" presStyleCnt="2">
        <dgm:presLayoutVars>
          <dgm:bulletEnabled val="1"/>
        </dgm:presLayoutVars>
      </dgm:prSet>
      <dgm:spPr/>
      <dgm:t>
        <a:bodyPr/>
        <a:lstStyle/>
        <a:p>
          <a:endParaRPr lang="en-US"/>
        </a:p>
      </dgm:t>
    </dgm:pt>
    <dgm:pt modelId="{52927AC1-5CDC-4A6C-8596-ED9727564D53}" type="pres">
      <dgm:prSet presAssocID="{60836693-1F92-4E01-9C42-5F53B8C6490D}" presName="spacer" presStyleCnt="0"/>
      <dgm:spPr/>
    </dgm:pt>
    <dgm:pt modelId="{4C99CDA4-9F7D-4675-9E45-B20994E19293}" type="pres">
      <dgm:prSet presAssocID="{ABBD8003-6B37-4824-B4E9-EAF211ADE42E}" presName="comp" presStyleCnt="0"/>
      <dgm:spPr/>
    </dgm:pt>
    <dgm:pt modelId="{9BEA1BC6-A23E-47E3-8BFC-C84DAE2C7546}" type="pres">
      <dgm:prSet presAssocID="{ABBD8003-6B37-4824-B4E9-EAF211ADE42E}" presName="box" presStyleLbl="node1" presStyleIdx="1" presStyleCnt="2"/>
      <dgm:spPr/>
      <dgm:t>
        <a:bodyPr/>
        <a:lstStyle/>
        <a:p>
          <a:endParaRPr lang="en-US"/>
        </a:p>
      </dgm:t>
    </dgm:pt>
    <dgm:pt modelId="{BE68DCDE-6B70-436D-A0CC-F2ECA7AAD23B}" type="pres">
      <dgm:prSet presAssocID="{ABBD8003-6B37-4824-B4E9-EAF211ADE42E}" presName="img" presStyleLbl="fgImgPlace1" presStyleIdx="1" presStyleCnt="2"/>
      <dgm:spPr>
        <a:blipFill rotWithShape="0">
          <a:blip xmlns:r="http://schemas.openxmlformats.org/officeDocument/2006/relationships" r:embed="rId2"/>
          <a:stretch>
            <a:fillRect/>
          </a:stretch>
        </a:blipFill>
      </dgm:spPr>
      <dgm:t>
        <a:bodyPr/>
        <a:lstStyle/>
        <a:p>
          <a:endParaRPr lang="en-US"/>
        </a:p>
      </dgm:t>
    </dgm:pt>
    <dgm:pt modelId="{2F34329C-9C27-4592-9DA9-7AD208147223}" type="pres">
      <dgm:prSet presAssocID="{ABBD8003-6B37-4824-B4E9-EAF211ADE42E}" presName="text" presStyleLbl="node1" presStyleIdx="1" presStyleCnt="2">
        <dgm:presLayoutVars>
          <dgm:bulletEnabled val="1"/>
        </dgm:presLayoutVars>
      </dgm:prSet>
      <dgm:spPr/>
      <dgm:t>
        <a:bodyPr/>
        <a:lstStyle/>
        <a:p>
          <a:endParaRPr lang="en-US"/>
        </a:p>
      </dgm:t>
    </dgm:pt>
  </dgm:ptLst>
  <dgm:cxnLst>
    <dgm:cxn modelId="{A11C17AF-B141-45CC-87AD-81D69FD8A527}" srcId="{ABBD8003-6B37-4824-B4E9-EAF211ADE42E}" destId="{3BB7D87F-A7EF-4642-95D3-1A69CE0EA744}" srcOrd="0" destOrd="0" parTransId="{D6DBF8C2-1D6E-4DFB-8B0C-69C5D09B2460}" sibTransId="{1BE0C679-B8E6-4B83-A435-5D27AC94BC4E}"/>
    <dgm:cxn modelId="{86AD3A6D-FDFD-402C-B85E-CEC920439E74}" type="presOf" srcId="{39A5E105-21C9-400B-BA79-F6F581A19891}" destId="{9BEA1BC6-A23E-47E3-8BFC-C84DAE2C7546}" srcOrd="0" destOrd="2" presId="urn:microsoft.com/office/officeart/2005/8/layout/vList4"/>
    <dgm:cxn modelId="{EE359E11-FE2E-4440-BC6B-7A400917E424}" type="presOf" srcId="{ABBD8003-6B37-4824-B4E9-EAF211ADE42E}" destId="{2F34329C-9C27-4592-9DA9-7AD208147223}" srcOrd="1" destOrd="0" presId="urn:microsoft.com/office/officeart/2005/8/layout/vList4"/>
    <dgm:cxn modelId="{7FE998FF-1520-4EA5-B69A-7D602AA8BBBE}" srcId="{459C9891-FDA7-4423-AEF3-4CCF347963E8}" destId="{C45B4DBE-4A3F-4EA3-BD95-CE9DA0F53EB8}" srcOrd="1" destOrd="0" parTransId="{1333B065-4597-4A19-9151-B1943DBE9459}" sibTransId="{D4E8F240-9E66-4B83-BFD6-96ED49C3197B}"/>
    <dgm:cxn modelId="{917E6CCD-24EB-44A8-8AE6-D13CD26C6C2A}" srcId="{8E74A564-A14A-4B55-A70B-77250E1CC92C}" destId="{ABBD8003-6B37-4824-B4E9-EAF211ADE42E}" srcOrd="1" destOrd="0" parTransId="{3828CDE6-1A72-4272-9FA4-F887868539CE}" sibTransId="{A28EA2F4-6E6E-4E3F-A6EA-554587AAA3F8}"/>
    <dgm:cxn modelId="{D9CCFB9C-78B4-4135-84DD-E6D899D7184F}" type="presOf" srcId="{459C9891-FDA7-4423-AEF3-4CCF347963E8}" destId="{BF0CE0FB-0DA8-4213-A2B1-342B478F401B}" srcOrd="1" destOrd="0" presId="urn:microsoft.com/office/officeart/2005/8/layout/vList4"/>
    <dgm:cxn modelId="{94243735-ED47-40AA-A76E-09C6E39851FC}" type="presOf" srcId="{459C9891-FDA7-4423-AEF3-4CCF347963E8}" destId="{E42EE20C-445B-4ABD-BFE3-76D9A72FE1A0}" srcOrd="0" destOrd="0" presId="urn:microsoft.com/office/officeart/2005/8/layout/vList4"/>
    <dgm:cxn modelId="{04FE6477-0743-49C0-A8C1-11EEF2493B38}" type="presOf" srcId="{8E74A564-A14A-4B55-A70B-77250E1CC92C}" destId="{F53C92DD-C6F0-4193-B6F1-303C3955EC5D}" srcOrd="0" destOrd="0" presId="urn:microsoft.com/office/officeart/2005/8/layout/vList4"/>
    <dgm:cxn modelId="{DF95CF8E-3926-4591-8F75-9DBFD673C03D}" srcId="{459C9891-FDA7-4423-AEF3-4CCF347963E8}" destId="{25340698-8A57-4F21-A574-DFF0A4B5C011}" srcOrd="0" destOrd="0" parTransId="{4B81B64F-5106-4D1A-91FD-4E2AC418A842}" sibTransId="{CC86BD26-F06C-45DA-AAF9-2F5F218DB662}"/>
    <dgm:cxn modelId="{96C79D5A-0500-47A5-98C0-8D42D3371BB3}" type="presOf" srcId="{3BB7D87F-A7EF-4642-95D3-1A69CE0EA744}" destId="{2F34329C-9C27-4592-9DA9-7AD208147223}" srcOrd="1" destOrd="1" presId="urn:microsoft.com/office/officeart/2005/8/layout/vList4"/>
    <dgm:cxn modelId="{ADC23857-0DA8-4BE4-A5A9-A52A9E5B679C}" type="presOf" srcId="{3BB7D87F-A7EF-4642-95D3-1A69CE0EA744}" destId="{9BEA1BC6-A23E-47E3-8BFC-C84DAE2C7546}" srcOrd="0" destOrd="1" presId="urn:microsoft.com/office/officeart/2005/8/layout/vList4"/>
    <dgm:cxn modelId="{312407CB-04B8-4A94-B556-F9A0CE5E0E70}" type="presOf" srcId="{25340698-8A57-4F21-A574-DFF0A4B5C011}" destId="{E42EE20C-445B-4ABD-BFE3-76D9A72FE1A0}" srcOrd="0" destOrd="1" presId="urn:microsoft.com/office/officeart/2005/8/layout/vList4"/>
    <dgm:cxn modelId="{326CC0CA-7542-457B-A41C-4C1BFEC4A034}" type="presOf" srcId="{39A5E105-21C9-400B-BA79-F6F581A19891}" destId="{2F34329C-9C27-4592-9DA9-7AD208147223}" srcOrd="1" destOrd="2" presId="urn:microsoft.com/office/officeart/2005/8/layout/vList4"/>
    <dgm:cxn modelId="{E0A2AF90-E883-4BF4-93D1-9B2F83D794E9}" srcId="{8E74A564-A14A-4B55-A70B-77250E1CC92C}" destId="{459C9891-FDA7-4423-AEF3-4CCF347963E8}" srcOrd="0" destOrd="0" parTransId="{63865619-A004-4492-8B14-F75D569FFA30}" sibTransId="{60836693-1F92-4E01-9C42-5F53B8C6490D}"/>
    <dgm:cxn modelId="{B9455167-3E5A-42B7-9528-B581D3092C08}" srcId="{ABBD8003-6B37-4824-B4E9-EAF211ADE42E}" destId="{39A5E105-21C9-400B-BA79-F6F581A19891}" srcOrd="1" destOrd="0" parTransId="{8BCECC82-AA00-4E00-9734-7ADB9BA86A92}" sibTransId="{05D7BC09-1CA1-4C95-ACE2-2A7CA16F19AF}"/>
    <dgm:cxn modelId="{87EF0B8E-2256-47F7-A8FF-49F79FE94627}" type="presOf" srcId="{C45B4DBE-4A3F-4EA3-BD95-CE9DA0F53EB8}" destId="{BF0CE0FB-0DA8-4213-A2B1-342B478F401B}" srcOrd="1" destOrd="2" presId="urn:microsoft.com/office/officeart/2005/8/layout/vList4"/>
    <dgm:cxn modelId="{63ACA377-7279-497B-9E57-91F0B6AB7CC9}" type="presOf" srcId="{ABBD8003-6B37-4824-B4E9-EAF211ADE42E}" destId="{9BEA1BC6-A23E-47E3-8BFC-C84DAE2C7546}" srcOrd="0" destOrd="0" presId="urn:microsoft.com/office/officeart/2005/8/layout/vList4"/>
    <dgm:cxn modelId="{6E582720-A8CB-455D-ACB4-3DEFC52DB2FA}" type="presOf" srcId="{C45B4DBE-4A3F-4EA3-BD95-CE9DA0F53EB8}" destId="{E42EE20C-445B-4ABD-BFE3-76D9A72FE1A0}" srcOrd="0" destOrd="2" presId="urn:microsoft.com/office/officeart/2005/8/layout/vList4"/>
    <dgm:cxn modelId="{97271613-A23E-4FE7-9A73-16245CCABED4}" type="presOf" srcId="{25340698-8A57-4F21-A574-DFF0A4B5C011}" destId="{BF0CE0FB-0DA8-4213-A2B1-342B478F401B}" srcOrd="1" destOrd="1" presId="urn:microsoft.com/office/officeart/2005/8/layout/vList4"/>
    <dgm:cxn modelId="{A75D3D1E-CA28-4FF2-8EF8-C64029D22685}" type="presParOf" srcId="{F53C92DD-C6F0-4193-B6F1-303C3955EC5D}" destId="{899CDA8A-ED51-4A9B-915A-19128A9A533C}" srcOrd="0" destOrd="0" presId="urn:microsoft.com/office/officeart/2005/8/layout/vList4"/>
    <dgm:cxn modelId="{37C3E0A9-6CF6-4ABC-BC16-0594F4F9B2A4}" type="presParOf" srcId="{899CDA8A-ED51-4A9B-915A-19128A9A533C}" destId="{E42EE20C-445B-4ABD-BFE3-76D9A72FE1A0}" srcOrd="0" destOrd="0" presId="urn:microsoft.com/office/officeart/2005/8/layout/vList4"/>
    <dgm:cxn modelId="{3A42F102-5C91-4AEE-BA7B-8DB57F27B60C}" type="presParOf" srcId="{899CDA8A-ED51-4A9B-915A-19128A9A533C}" destId="{9D7DB9F7-4EF3-43EF-BE05-74DA1054DC0D}" srcOrd="1" destOrd="0" presId="urn:microsoft.com/office/officeart/2005/8/layout/vList4"/>
    <dgm:cxn modelId="{FAFF4C30-7A6E-400F-BA49-3C67E62DDF04}" type="presParOf" srcId="{899CDA8A-ED51-4A9B-915A-19128A9A533C}" destId="{BF0CE0FB-0DA8-4213-A2B1-342B478F401B}" srcOrd="2" destOrd="0" presId="urn:microsoft.com/office/officeart/2005/8/layout/vList4"/>
    <dgm:cxn modelId="{A39FD3CF-3137-4C47-B22D-29623E7C859A}" type="presParOf" srcId="{F53C92DD-C6F0-4193-B6F1-303C3955EC5D}" destId="{52927AC1-5CDC-4A6C-8596-ED9727564D53}" srcOrd="1" destOrd="0" presId="urn:microsoft.com/office/officeart/2005/8/layout/vList4"/>
    <dgm:cxn modelId="{7159F047-B775-4702-A09B-BF9D8E7C4D4D}" type="presParOf" srcId="{F53C92DD-C6F0-4193-B6F1-303C3955EC5D}" destId="{4C99CDA4-9F7D-4675-9E45-B20994E19293}" srcOrd="2" destOrd="0" presId="urn:microsoft.com/office/officeart/2005/8/layout/vList4"/>
    <dgm:cxn modelId="{355DA4D3-70AE-4F57-B3D7-93605B0E9BE0}" type="presParOf" srcId="{4C99CDA4-9F7D-4675-9E45-B20994E19293}" destId="{9BEA1BC6-A23E-47E3-8BFC-C84DAE2C7546}" srcOrd="0" destOrd="0" presId="urn:microsoft.com/office/officeart/2005/8/layout/vList4"/>
    <dgm:cxn modelId="{7F9D979B-E2E5-4E53-8BA2-A48A72E800AA}" type="presParOf" srcId="{4C99CDA4-9F7D-4675-9E45-B20994E19293}" destId="{BE68DCDE-6B70-436D-A0CC-F2ECA7AAD23B}" srcOrd="1" destOrd="0" presId="urn:microsoft.com/office/officeart/2005/8/layout/vList4"/>
    <dgm:cxn modelId="{FB5A886A-9ED6-4DF6-8BB9-32E9EB18E0AD}" type="presParOf" srcId="{4C99CDA4-9F7D-4675-9E45-B20994E19293}" destId="{2F34329C-9C27-4592-9DA9-7AD208147223}" srcOrd="2" destOrd="0" presId="urn:microsoft.com/office/officeart/2005/8/layout/vList4"/>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4D3E0FB-8D37-42F2-A8C2-72904DA25F89}">
      <dsp:nvSpPr>
        <dsp:cNvPr id="0" name=""/>
        <dsp:cNvSpPr/>
      </dsp:nvSpPr>
      <dsp:spPr>
        <a:xfrm>
          <a:off x="799974" y="-863609"/>
          <a:ext cx="3010031" cy="3121863"/>
        </a:xfrm>
        <a:prstGeom prst="pie">
          <a:avLst>
            <a:gd name="adj1" fmla="val 5400000"/>
            <a:gd name="adj2" fmla="val 16200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BF691F-65F3-444E-9CF8-845EC69D3CF3}">
      <dsp:nvSpPr>
        <dsp:cNvPr id="0" name=""/>
        <dsp:cNvSpPr/>
      </dsp:nvSpPr>
      <dsp:spPr>
        <a:xfrm>
          <a:off x="0" y="175231"/>
          <a:ext cx="4773929" cy="1134940"/>
        </a:xfrm>
        <a:prstGeom prst="rect">
          <a:avLst/>
        </a:prstGeom>
        <a:solidFill>
          <a:schemeClr val="lt1">
            <a:alpha val="90000"/>
            <a:hueOff val="0"/>
            <a:satOff val="0"/>
            <a:lumOff val="0"/>
            <a:alphaOff val="0"/>
          </a:schemeClr>
        </a:solidFill>
        <a:ln w="25400" cap="flat" cmpd="sng" algn="ctr">
          <a:solidFill>
            <a:srgbClr val="0070C0"/>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sz="4000" b="1" kern="1200" dirty="0" smtClean="0"/>
            <a:t>Three Main Goals</a:t>
          </a:r>
          <a:endParaRPr lang="en-US" sz="4000" b="1" kern="1200" dirty="0"/>
        </a:p>
      </dsp:txBody>
      <dsp:txXfrm>
        <a:off x="0" y="175231"/>
        <a:ext cx="4773929" cy="113494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06E2DA-BA93-410E-A4FA-CF21E75197EF}">
      <dsp:nvSpPr>
        <dsp:cNvPr id="0" name=""/>
        <dsp:cNvSpPr/>
      </dsp:nvSpPr>
      <dsp:spPr>
        <a:xfrm>
          <a:off x="0" y="0"/>
          <a:ext cx="8077200" cy="1452562"/>
        </a:xfrm>
        <a:prstGeom prst="roundRect">
          <a:avLst>
            <a:gd name="adj" fmla="val 10000"/>
          </a:avLst>
        </a:prstGeom>
        <a:solidFill>
          <a:srgbClr val="0070C0"/>
        </a:soli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smtClean="0"/>
            <a:t>Students</a:t>
          </a:r>
          <a:endParaRPr lang="en-US" sz="2300" kern="1200" dirty="0"/>
        </a:p>
        <a:p>
          <a:pPr marL="171450" lvl="1" indent="-171450" algn="l" defTabSz="800100">
            <a:lnSpc>
              <a:spcPct val="90000"/>
            </a:lnSpc>
            <a:spcBef>
              <a:spcPct val="0"/>
            </a:spcBef>
            <a:spcAft>
              <a:spcPct val="15000"/>
            </a:spcAft>
            <a:buChar char="••"/>
          </a:pPr>
          <a:r>
            <a:rPr lang="en-US" sz="1800" kern="1200" dirty="0" smtClean="0"/>
            <a:t>Online Predators</a:t>
          </a:r>
          <a:endParaRPr lang="en-US" sz="1800" kern="1200" dirty="0"/>
        </a:p>
        <a:p>
          <a:pPr marL="171450" lvl="1" indent="-171450" algn="l" defTabSz="800100">
            <a:lnSpc>
              <a:spcPct val="90000"/>
            </a:lnSpc>
            <a:spcBef>
              <a:spcPct val="0"/>
            </a:spcBef>
            <a:spcAft>
              <a:spcPct val="15000"/>
            </a:spcAft>
            <a:buChar char="••"/>
          </a:pPr>
          <a:r>
            <a:rPr lang="en-US" sz="1800" kern="1200" dirty="0" err="1" smtClean="0"/>
            <a:t>Cyberbullying</a:t>
          </a:r>
          <a:endParaRPr lang="en-US" sz="1800" kern="1200" dirty="0"/>
        </a:p>
        <a:p>
          <a:pPr marL="171450" lvl="1" indent="-171450" algn="l" defTabSz="800100">
            <a:lnSpc>
              <a:spcPct val="90000"/>
            </a:lnSpc>
            <a:spcBef>
              <a:spcPct val="0"/>
            </a:spcBef>
            <a:spcAft>
              <a:spcPct val="15000"/>
            </a:spcAft>
            <a:buChar char="••"/>
          </a:pPr>
          <a:r>
            <a:rPr lang="en-US" sz="1800" kern="1200" dirty="0" smtClean="0"/>
            <a:t>Digital Footprint</a:t>
          </a:r>
          <a:endParaRPr lang="en-US" sz="1800" kern="1200" dirty="0"/>
        </a:p>
      </dsp:txBody>
      <dsp:txXfrm>
        <a:off x="1760696" y="0"/>
        <a:ext cx="6316503" cy="1452562"/>
      </dsp:txXfrm>
    </dsp:sp>
    <dsp:sp modelId="{D37215F8-1C41-4E8C-AAEB-B280441E8A51}">
      <dsp:nvSpPr>
        <dsp:cNvPr id="0" name=""/>
        <dsp:cNvSpPr/>
      </dsp:nvSpPr>
      <dsp:spPr>
        <a:xfrm>
          <a:off x="145256" y="145256"/>
          <a:ext cx="1615440" cy="1162049"/>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984EDF3-9993-46E8-867A-941B8BA990EF}">
      <dsp:nvSpPr>
        <dsp:cNvPr id="0" name=""/>
        <dsp:cNvSpPr/>
      </dsp:nvSpPr>
      <dsp:spPr>
        <a:xfrm>
          <a:off x="0" y="1597818"/>
          <a:ext cx="8077200" cy="1452562"/>
        </a:xfrm>
        <a:prstGeom prst="roundRect">
          <a:avLst>
            <a:gd name="adj" fmla="val 10000"/>
          </a:avLst>
        </a:prstGeom>
        <a:solidFill>
          <a:srgbClr val="0070C0"/>
        </a:soli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smtClean="0"/>
            <a:t>Teachers</a:t>
          </a:r>
          <a:endParaRPr lang="en-US" sz="2300" kern="1200" dirty="0"/>
        </a:p>
        <a:p>
          <a:pPr marL="171450" lvl="1" indent="-171450" algn="l" defTabSz="800100">
            <a:lnSpc>
              <a:spcPct val="90000"/>
            </a:lnSpc>
            <a:spcBef>
              <a:spcPct val="0"/>
            </a:spcBef>
            <a:spcAft>
              <a:spcPct val="15000"/>
            </a:spcAft>
            <a:buChar char="••"/>
          </a:pPr>
          <a:r>
            <a:rPr lang="en-US" sz="1800" kern="1200" dirty="0" smtClean="0"/>
            <a:t>Resources</a:t>
          </a:r>
          <a:endParaRPr lang="en-US" sz="1800" kern="1200" dirty="0"/>
        </a:p>
        <a:p>
          <a:pPr marL="171450" lvl="1" indent="-171450" algn="l" defTabSz="800100">
            <a:lnSpc>
              <a:spcPct val="90000"/>
            </a:lnSpc>
            <a:spcBef>
              <a:spcPct val="0"/>
            </a:spcBef>
            <a:spcAft>
              <a:spcPct val="15000"/>
            </a:spcAft>
            <a:buChar char="••"/>
          </a:pPr>
          <a:r>
            <a:rPr lang="en-US" sz="1800" kern="1200" dirty="0" smtClean="0"/>
            <a:t>Trainings</a:t>
          </a:r>
          <a:endParaRPr lang="en-US" sz="1800" kern="1200" dirty="0"/>
        </a:p>
        <a:p>
          <a:pPr marL="171450" lvl="1" indent="-171450" algn="l" defTabSz="800100">
            <a:lnSpc>
              <a:spcPct val="90000"/>
            </a:lnSpc>
            <a:spcBef>
              <a:spcPct val="0"/>
            </a:spcBef>
            <a:spcAft>
              <a:spcPct val="15000"/>
            </a:spcAft>
            <a:buChar char="••"/>
          </a:pPr>
          <a:r>
            <a:rPr lang="en-US" sz="1800" kern="1200" dirty="0" smtClean="0"/>
            <a:t>Assessments</a:t>
          </a:r>
          <a:endParaRPr lang="en-US" sz="1800" kern="1200" dirty="0"/>
        </a:p>
      </dsp:txBody>
      <dsp:txXfrm>
        <a:off x="1760696" y="1597818"/>
        <a:ext cx="6316503" cy="1452562"/>
      </dsp:txXfrm>
    </dsp:sp>
    <dsp:sp modelId="{ADD7706B-B6EB-4F79-BFE5-17E9B47193A3}">
      <dsp:nvSpPr>
        <dsp:cNvPr id="0" name=""/>
        <dsp:cNvSpPr/>
      </dsp:nvSpPr>
      <dsp:spPr>
        <a:xfrm>
          <a:off x="145256" y="1743074"/>
          <a:ext cx="1615440" cy="1162049"/>
        </a:xfrm>
        <a:prstGeom prst="roundRect">
          <a:avLst>
            <a:gd name="adj" fmla="val 10000"/>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329C12A-9DAB-4DE5-9AB3-8DD3CCEA1CAA}">
      <dsp:nvSpPr>
        <dsp:cNvPr id="0" name=""/>
        <dsp:cNvSpPr/>
      </dsp:nvSpPr>
      <dsp:spPr>
        <a:xfrm>
          <a:off x="0" y="3195637"/>
          <a:ext cx="8077200" cy="1452562"/>
        </a:xfrm>
        <a:prstGeom prst="roundRect">
          <a:avLst>
            <a:gd name="adj" fmla="val 10000"/>
          </a:avLst>
        </a:prstGeom>
        <a:solidFill>
          <a:srgbClr val="0070C0"/>
        </a:soli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smtClean="0"/>
            <a:t>Parents</a:t>
          </a:r>
          <a:endParaRPr lang="en-US" sz="2300" kern="1200" dirty="0"/>
        </a:p>
        <a:p>
          <a:pPr marL="171450" lvl="1" indent="-171450" algn="l" defTabSz="800100">
            <a:lnSpc>
              <a:spcPct val="90000"/>
            </a:lnSpc>
            <a:spcBef>
              <a:spcPct val="0"/>
            </a:spcBef>
            <a:spcAft>
              <a:spcPct val="15000"/>
            </a:spcAft>
            <a:buChar char="••"/>
          </a:pPr>
          <a:r>
            <a:rPr lang="en-US" sz="1800" kern="1200" dirty="0" smtClean="0"/>
            <a:t>Awareness</a:t>
          </a:r>
          <a:endParaRPr lang="en-US" sz="1800" kern="1200" dirty="0"/>
        </a:p>
        <a:p>
          <a:pPr marL="171450" lvl="1" indent="-171450" algn="l" defTabSz="800100">
            <a:lnSpc>
              <a:spcPct val="90000"/>
            </a:lnSpc>
            <a:spcBef>
              <a:spcPct val="0"/>
            </a:spcBef>
            <a:spcAft>
              <a:spcPct val="15000"/>
            </a:spcAft>
            <a:buChar char="••"/>
          </a:pPr>
          <a:r>
            <a:rPr lang="en-US" sz="1800" kern="1200" dirty="0" smtClean="0"/>
            <a:t>Resources</a:t>
          </a:r>
          <a:endParaRPr lang="en-US" sz="1800" kern="1200" dirty="0"/>
        </a:p>
        <a:p>
          <a:pPr marL="171450" lvl="1" indent="-171450" algn="l" defTabSz="800100">
            <a:lnSpc>
              <a:spcPct val="90000"/>
            </a:lnSpc>
            <a:spcBef>
              <a:spcPct val="0"/>
            </a:spcBef>
            <a:spcAft>
              <a:spcPct val="15000"/>
            </a:spcAft>
            <a:buChar char="••"/>
          </a:pPr>
          <a:r>
            <a:rPr lang="en-US" sz="1800" kern="1200" dirty="0" smtClean="0"/>
            <a:t>Trainings</a:t>
          </a:r>
          <a:endParaRPr lang="en-US" sz="1800" kern="1200" dirty="0"/>
        </a:p>
      </dsp:txBody>
      <dsp:txXfrm>
        <a:off x="1760696" y="3195637"/>
        <a:ext cx="6316503" cy="1452562"/>
      </dsp:txXfrm>
    </dsp:sp>
    <dsp:sp modelId="{DC1362F3-34FE-42B0-87EC-8BF7112DBFB2}">
      <dsp:nvSpPr>
        <dsp:cNvPr id="0" name=""/>
        <dsp:cNvSpPr/>
      </dsp:nvSpPr>
      <dsp:spPr>
        <a:xfrm>
          <a:off x="145256" y="3340893"/>
          <a:ext cx="1615440" cy="1162049"/>
        </a:xfrm>
        <a:prstGeom prst="roundRect">
          <a:avLst>
            <a:gd name="adj" fmla="val 10000"/>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0AF9A68-B549-44CA-A9BB-40EAF35373F0}">
      <dsp:nvSpPr>
        <dsp:cNvPr id="0" name=""/>
        <dsp:cNvSpPr/>
      </dsp:nvSpPr>
      <dsp:spPr>
        <a:xfrm>
          <a:off x="0" y="0"/>
          <a:ext cx="8229600" cy="1404937"/>
        </a:xfrm>
        <a:prstGeom prst="roundRect">
          <a:avLst>
            <a:gd name="adj" fmla="val 10000"/>
          </a:avLst>
        </a:prstGeom>
        <a:solidFill>
          <a:srgbClr val="0070C0"/>
        </a:soli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kern="1200" dirty="0" smtClean="0"/>
            <a:t>AB 307</a:t>
          </a:r>
          <a:endParaRPr lang="en-US" sz="2400" kern="1200" dirty="0"/>
        </a:p>
        <a:p>
          <a:pPr marL="171450" lvl="1" indent="-171450" algn="l" defTabSz="844550">
            <a:lnSpc>
              <a:spcPct val="90000"/>
            </a:lnSpc>
            <a:spcBef>
              <a:spcPct val="0"/>
            </a:spcBef>
            <a:spcAft>
              <a:spcPct val="15000"/>
            </a:spcAft>
            <a:buChar char="••"/>
          </a:pPr>
          <a:r>
            <a:rPr lang="en-US" sz="1900" kern="1200" dirty="0" smtClean="0"/>
            <a:t>Requires LEA’s to educate students and teachers on appropriate ethical use of information technology, internet safety, and copyright fair use</a:t>
          </a:r>
          <a:endParaRPr lang="en-US" sz="1900" kern="1200" dirty="0"/>
        </a:p>
      </dsp:txBody>
      <dsp:txXfrm>
        <a:off x="1786413" y="0"/>
        <a:ext cx="6443186" cy="1404937"/>
      </dsp:txXfrm>
    </dsp:sp>
    <dsp:sp modelId="{2A34B0E5-4FC2-452D-97B4-C9705C2217AC}">
      <dsp:nvSpPr>
        <dsp:cNvPr id="0" name=""/>
        <dsp:cNvSpPr/>
      </dsp:nvSpPr>
      <dsp:spPr>
        <a:xfrm>
          <a:off x="140493" y="140493"/>
          <a:ext cx="1645920" cy="1123950"/>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5A9D53B-63AD-409C-964F-1276AC447466}">
      <dsp:nvSpPr>
        <dsp:cNvPr id="0" name=""/>
        <dsp:cNvSpPr/>
      </dsp:nvSpPr>
      <dsp:spPr>
        <a:xfrm>
          <a:off x="0" y="1545431"/>
          <a:ext cx="8229600" cy="1404937"/>
        </a:xfrm>
        <a:prstGeom prst="roundRect">
          <a:avLst>
            <a:gd name="adj" fmla="val 10000"/>
          </a:avLst>
        </a:prstGeom>
        <a:solidFill>
          <a:srgbClr val="0070C0"/>
        </a:soli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kern="1200" dirty="0" smtClean="0"/>
            <a:t>Broadband Data Improvement Act </a:t>
          </a:r>
          <a:endParaRPr lang="en-US" sz="2400" kern="1200" dirty="0"/>
        </a:p>
        <a:p>
          <a:pPr marL="171450" lvl="1" indent="-171450" algn="l" defTabSz="844550">
            <a:lnSpc>
              <a:spcPct val="90000"/>
            </a:lnSpc>
            <a:spcBef>
              <a:spcPct val="0"/>
            </a:spcBef>
            <a:spcAft>
              <a:spcPct val="15000"/>
            </a:spcAft>
            <a:buChar char="••"/>
          </a:pPr>
          <a:r>
            <a:rPr lang="en-US" sz="1900" kern="1200" dirty="0" smtClean="0"/>
            <a:t>Requires schools to educate minors about appropriate online behaviors, including social networking and cyberbullying awareness and response</a:t>
          </a:r>
          <a:endParaRPr lang="en-US" sz="1900" kern="1200" dirty="0"/>
        </a:p>
      </dsp:txBody>
      <dsp:txXfrm>
        <a:off x="1786413" y="1545431"/>
        <a:ext cx="6443186" cy="1404937"/>
      </dsp:txXfrm>
    </dsp:sp>
    <dsp:sp modelId="{C74FED57-94C5-466F-83D2-892D369A6788}">
      <dsp:nvSpPr>
        <dsp:cNvPr id="0" name=""/>
        <dsp:cNvSpPr/>
      </dsp:nvSpPr>
      <dsp:spPr>
        <a:xfrm>
          <a:off x="140493" y="1685924"/>
          <a:ext cx="1645920" cy="1123950"/>
        </a:xfrm>
        <a:prstGeom prst="roundRect">
          <a:avLst>
            <a:gd name="adj" fmla="val 10000"/>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B3C4988-8B33-4073-9D64-941699C7D1B5}">
      <dsp:nvSpPr>
        <dsp:cNvPr id="0" name=""/>
        <dsp:cNvSpPr/>
      </dsp:nvSpPr>
      <dsp:spPr>
        <a:xfrm>
          <a:off x="0" y="3090862"/>
          <a:ext cx="8229600" cy="1404937"/>
        </a:xfrm>
        <a:prstGeom prst="roundRect">
          <a:avLst>
            <a:gd name="adj" fmla="val 10000"/>
          </a:avLst>
        </a:prstGeom>
        <a:solidFill>
          <a:srgbClr val="0070C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kern="1200" dirty="0" smtClean="0"/>
            <a:t>EGUSD Technology Plan (Board Approved)</a:t>
          </a:r>
          <a:endParaRPr lang="en-US" sz="2400" kern="1200" dirty="0"/>
        </a:p>
        <a:p>
          <a:pPr marL="171450" lvl="1" indent="-171450" algn="l" defTabSz="844550">
            <a:lnSpc>
              <a:spcPct val="90000"/>
            </a:lnSpc>
            <a:spcBef>
              <a:spcPct val="0"/>
            </a:spcBef>
            <a:spcAft>
              <a:spcPct val="15000"/>
            </a:spcAft>
            <a:buChar char="••"/>
          </a:pPr>
          <a:r>
            <a:rPr lang="en-US" sz="1900" kern="1200" dirty="0" smtClean="0"/>
            <a:t>Requires workshops for teachers and parents on issues of online privacy, predators and </a:t>
          </a:r>
          <a:r>
            <a:rPr lang="en-US" sz="1900" kern="1200" dirty="0" err="1" smtClean="0"/>
            <a:t>cyberbullying</a:t>
          </a:r>
          <a:endParaRPr lang="en-US" sz="1900" kern="1200" dirty="0"/>
        </a:p>
      </dsp:txBody>
      <dsp:txXfrm>
        <a:off x="1786413" y="3090862"/>
        <a:ext cx="6443186" cy="1404937"/>
      </dsp:txXfrm>
    </dsp:sp>
    <dsp:sp modelId="{0CE02792-5CDC-4B7C-B734-AD64E3008C88}">
      <dsp:nvSpPr>
        <dsp:cNvPr id="0" name=""/>
        <dsp:cNvSpPr/>
      </dsp:nvSpPr>
      <dsp:spPr>
        <a:xfrm>
          <a:off x="140493" y="3231356"/>
          <a:ext cx="1645920" cy="1123950"/>
        </a:xfrm>
        <a:prstGeom prst="roundRect">
          <a:avLst>
            <a:gd name="adj" fmla="val 10000"/>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42EE20C-445B-4ABD-BFE3-76D9A72FE1A0}">
      <dsp:nvSpPr>
        <dsp:cNvPr id="0" name=""/>
        <dsp:cNvSpPr/>
      </dsp:nvSpPr>
      <dsp:spPr>
        <a:xfrm>
          <a:off x="0" y="0"/>
          <a:ext cx="8229600" cy="2067780"/>
        </a:xfrm>
        <a:prstGeom prst="roundRect">
          <a:avLst>
            <a:gd name="adj" fmla="val 10000"/>
          </a:avLst>
        </a:prstGeom>
        <a:solidFill>
          <a:srgbClr val="0070C0"/>
        </a:soli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smtClean="0"/>
            <a:t>Students</a:t>
          </a:r>
          <a:endParaRPr lang="en-US" sz="2300" kern="1200" dirty="0"/>
        </a:p>
        <a:p>
          <a:pPr marL="171450" lvl="1" indent="-171450" algn="l" defTabSz="800100">
            <a:lnSpc>
              <a:spcPct val="90000"/>
            </a:lnSpc>
            <a:spcBef>
              <a:spcPct val="0"/>
            </a:spcBef>
            <a:spcAft>
              <a:spcPct val="15000"/>
            </a:spcAft>
            <a:buChar char="••"/>
          </a:pPr>
          <a:r>
            <a:rPr lang="en-US" sz="1800" kern="1200" dirty="0" smtClean="0"/>
            <a:t>Proposed ISTE National Education Technology Standard 5 (NETS) - Digital Citizenship</a:t>
          </a:r>
          <a:endParaRPr lang="en-US" sz="1800" kern="1200" dirty="0"/>
        </a:p>
        <a:p>
          <a:pPr marL="171450" lvl="1" indent="-171450" algn="l" defTabSz="800100">
            <a:lnSpc>
              <a:spcPct val="90000"/>
            </a:lnSpc>
            <a:spcBef>
              <a:spcPct val="0"/>
            </a:spcBef>
            <a:spcAft>
              <a:spcPct val="15000"/>
            </a:spcAft>
            <a:buChar char="••"/>
          </a:pPr>
          <a:r>
            <a:rPr lang="en-US" sz="1800" kern="1200" dirty="0" smtClean="0"/>
            <a:t>Students understand human, cultural, and societal issues related to technology and practice legal and ethical behavior</a:t>
          </a:r>
          <a:endParaRPr lang="en-US" sz="1800" kern="1200" dirty="0"/>
        </a:p>
      </dsp:txBody>
      <dsp:txXfrm>
        <a:off x="1852698" y="0"/>
        <a:ext cx="6376901" cy="2067780"/>
      </dsp:txXfrm>
    </dsp:sp>
    <dsp:sp modelId="{9D7DB9F7-4EF3-43EF-BE05-74DA1054DC0D}">
      <dsp:nvSpPr>
        <dsp:cNvPr id="0" name=""/>
        <dsp:cNvSpPr/>
      </dsp:nvSpPr>
      <dsp:spPr>
        <a:xfrm>
          <a:off x="206778" y="206778"/>
          <a:ext cx="1645920" cy="1654224"/>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BEA1BC6-A23E-47E3-8BFC-C84DAE2C7546}">
      <dsp:nvSpPr>
        <dsp:cNvPr id="0" name=""/>
        <dsp:cNvSpPr/>
      </dsp:nvSpPr>
      <dsp:spPr>
        <a:xfrm>
          <a:off x="0" y="2274558"/>
          <a:ext cx="8229600" cy="2067780"/>
        </a:xfrm>
        <a:prstGeom prst="roundRect">
          <a:avLst>
            <a:gd name="adj" fmla="val 10000"/>
          </a:avLst>
        </a:prstGeom>
        <a:solidFill>
          <a:srgbClr val="0070C0"/>
        </a:soli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smtClean="0"/>
            <a:t>Teachers</a:t>
          </a:r>
          <a:endParaRPr lang="en-US" sz="2300" kern="1200" dirty="0"/>
        </a:p>
        <a:p>
          <a:pPr marL="171450" lvl="1" indent="-171450" algn="l" defTabSz="800100">
            <a:lnSpc>
              <a:spcPct val="90000"/>
            </a:lnSpc>
            <a:spcBef>
              <a:spcPct val="0"/>
            </a:spcBef>
            <a:spcAft>
              <a:spcPct val="15000"/>
            </a:spcAft>
            <a:buChar char="••"/>
          </a:pPr>
          <a:r>
            <a:rPr lang="en-US" sz="1800" kern="1200" dirty="0" smtClean="0"/>
            <a:t>Proposed ISTE NETS Standard 4 - Promote and Model Digital Citizenship and Responsibility</a:t>
          </a:r>
          <a:endParaRPr lang="en-US" sz="1800" kern="1200" dirty="0"/>
        </a:p>
        <a:p>
          <a:pPr marL="171450" lvl="1" indent="-171450" algn="l" defTabSz="800100">
            <a:lnSpc>
              <a:spcPct val="90000"/>
            </a:lnSpc>
            <a:spcBef>
              <a:spcPct val="0"/>
            </a:spcBef>
            <a:spcAft>
              <a:spcPct val="15000"/>
            </a:spcAft>
            <a:buChar char="••"/>
          </a:pPr>
          <a:r>
            <a:rPr lang="en-US" sz="1800" kern="1200" dirty="0" smtClean="0"/>
            <a:t>Teachers understand local and global societal issues and responsibilities in an evolving digital culture and exhibit legal and ethical behavior in their professional practice</a:t>
          </a:r>
          <a:endParaRPr lang="en-US" sz="1800" kern="1200" dirty="0"/>
        </a:p>
      </dsp:txBody>
      <dsp:txXfrm>
        <a:off x="1852698" y="2274558"/>
        <a:ext cx="6376901" cy="2067780"/>
      </dsp:txXfrm>
    </dsp:sp>
    <dsp:sp modelId="{BE68DCDE-6B70-436D-A0CC-F2ECA7AAD23B}">
      <dsp:nvSpPr>
        <dsp:cNvPr id="0" name=""/>
        <dsp:cNvSpPr/>
      </dsp:nvSpPr>
      <dsp:spPr>
        <a:xfrm>
          <a:off x="206778" y="2481336"/>
          <a:ext cx="1645920" cy="1654224"/>
        </a:xfrm>
        <a:prstGeom prst="roundRect">
          <a:avLst>
            <a:gd name="adj" fmla="val 10000"/>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8B9AEA96-28FB-4041-8029-D574C36CE725}" type="datetimeFigureOut">
              <a:rPr lang="en-US" smtClean="0"/>
              <a:pPr/>
              <a:t>8/11/2010</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fld id="{773B73E5-2ED1-4A4D-B372-7E23D18120F1}"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64C23A2F-8B8F-4CF4-9C6F-D0CCFCEDBCBF}" type="datetimeFigureOut">
              <a:rPr lang="en-US"/>
              <a:pPr>
                <a:defRPr/>
              </a:pPr>
              <a:t>8/11/2010</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7E671630-9BF9-4FC1-BB8B-221D066AD8E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7E671630-9BF9-4FC1-BB8B-221D066AD8E4}"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7E671630-9BF9-4FC1-BB8B-221D066AD8E4}"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latin typeface="+mn-lt"/>
                <a:ea typeface="+mn-ea"/>
                <a:cs typeface="+mn-cs"/>
              </a:rPr>
              <a:t>Keeping kids safe in a digital age is our top priority. </a:t>
            </a:r>
          </a:p>
          <a:p>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smtClean="0">
                <a:solidFill>
                  <a:schemeClr val="tx1"/>
                </a:solidFill>
                <a:latin typeface="+mn-lt"/>
                <a:ea typeface="+mn-ea"/>
                <a:cs typeface="+mn-cs"/>
              </a:rPr>
              <a:t> Safe from others – predators</a:t>
            </a:r>
          </a:p>
          <a:p>
            <a:pPr lvl="0">
              <a:buFont typeface="Arial" pitchFamily="34" charset="0"/>
              <a:buChar char="•"/>
            </a:pPr>
            <a:r>
              <a:rPr lang="en-US" sz="1200" kern="1200" dirty="0" smtClean="0">
                <a:solidFill>
                  <a:schemeClr val="tx1"/>
                </a:solidFill>
                <a:latin typeface="+mn-lt"/>
                <a:ea typeface="+mn-ea"/>
                <a:cs typeface="+mn-cs"/>
              </a:rPr>
              <a:t> Safe from each other -  </a:t>
            </a:r>
            <a:r>
              <a:rPr lang="en-US" sz="1200" kern="1200" dirty="0" err="1" smtClean="0">
                <a:solidFill>
                  <a:schemeClr val="tx1"/>
                </a:solidFill>
                <a:latin typeface="+mn-lt"/>
                <a:ea typeface="+mn-ea"/>
                <a:cs typeface="+mn-cs"/>
              </a:rPr>
              <a:t>cyberbullying</a:t>
            </a:r>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smtClean="0">
                <a:solidFill>
                  <a:schemeClr val="tx1"/>
                </a:solidFill>
                <a:latin typeface="+mn-lt"/>
                <a:ea typeface="+mn-ea"/>
                <a:cs typeface="+mn-cs"/>
              </a:rPr>
              <a:t> Digital Footprint– TMI, </a:t>
            </a:r>
            <a:r>
              <a:rPr lang="en-US" sz="1200" kern="1200" dirty="0" err="1" smtClean="0">
                <a:solidFill>
                  <a:schemeClr val="tx1"/>
                </a:solidFill>
                <a:latin typeface="+mn-lt"/>
                <a:ea typeface="+mn-ea"/>
                <a:cs typeface="+mn-cs"/>
              </a:rPr>
              <a:t>sexting</a:t>
            </a:r>
            <a:endParaRPr lang="en-US" sz="1200" kern="1200" dirty="0" smtClean="0">
              <a:solidFill>
                <a:schemeClr val="tx1"/>
              </a:solidFill>
              <a:latin typeface="+mn-lt"/>
              <a:ea typeface="+mn-ea"/>
              <a:cs typeface="+mn-cs"/>
            </a:endParaRPr>
          </a:p>
          <a:p>
            <a:pPr lvl="0">
              <a:buFont typeface="Arial" pitchFamily="34" charset="0"/>
              <a:buNone/>
            </a:pP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Providing teachers with the resources and trainings to weave the safe, effective, and ethical use of the Internet into the curriculum is central to ensuring that EGUSD students develop positive digital footprints (internet</a:t>
            </a:r>
            <a:r>
              <a:rPr lang="en-US" sz="1200" kern="1200" baseline="0" dirty="0" smtClean="0">
                <a:solidFill>
                  <a:schemeClr val="tx1"/>
                </a:solidFill>
                <a:latin typeface="+mn-lt"/>
                <a:ea typeface="+mn-ea"/>
                <a:cs typeface="+mn-cs"/>
              </a:rPr>
              <a:t> identities)</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Providing parents with strategies and tips for keeping children safe when not at school is also an important  part of our program.</a:t>
            </a:r>
            <a:endParaRPr lang="en-US" sz="1200" kern="1200" dirty="0">
              <a:solidFill>
                <a:schemeClr val="tx1"/>
              </a:solidFill>
              <a:latin typeface="+mn-lt"/>
              <a:ea typeface="+mn-ea"/>
              <a:cs typeface="+mn-cs"/>
            </a:endParaRPr>
          </a:p>
        </p:txBody>
      </p:sp>
      <p:sp>
        <p:nvSpPr>
          <p:cNvPr id="20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93D286-3DE6-4871-A33C-7B2BA090706F}" type="slidenum">
              <a:rPr lang="en-US"/>
              <a:pPr fontAlgn="base">
                <a:spcBef>
                  <a:spcPct val="0"/>
                </a:spcBef>
                <a:spcAft>
                  <a:spcPct val="0"/>
                </a:spcAft>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As a district, we’ve had a jumpstart on meeting both state and federal mandates to educate students and teachers on Internet safety.</a:t>
            </a:r>
          </a:p>
          <a:p>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smtClean="0">
                <a:solidFill>
                  <a:schemeClr val="tx1"/>
                </a:solidFill>
                <a:latin typeface="+mn-lt"/>
                <a:ea typeface="+mn-ea"/>
                <a:cs typeface="+mn-cs"/>
              </a:rPr>
              <a:t> AB 307 – original purpose was to address lack of background on copyright laws and fair use guidelines. Bill was later amended to include Internet safety.</a:t>
            </a:r>
            <a:br>
              <a:rPr lang="en-US" sz="1200" kern="1200" dirty="0" smtClean="0">
                <a:solidFill>
                  <a:schemeClr val="tx1"/>
                </a:solidFill>
                <a:latin typeface="+mn-lt"/>
                <a:ea typeface="+mn-ea"/>
                <a:cs typeface="+mn-cs"/>
              </a:rPr>
            </a:br>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smtClean="0">
                <a:solidFill>
                  <a:schemeClr val="tx1"/>
                </a:solidFill>
                <a:latin typeface="+mn-lt"/>
                <a:ea typeface="+mn-ea"/>
                <a:cs typeface="+mn-cs"/>
              </a:rPr>
              <a:t> Broadband Data Improvement Act – AKA Protecting Children in the 21st Century Act – addresses huge concern with growing issues of </a:t>
            </a:r>
            <a:r>
              <a:rPr lang="en-US" sz="1200" kern="1200" dirty="0" err="1" smtClean="0">
                <a:solidFill>
                  <a:schemeClr val="tx1"/>
                </a:solidFill>
                <a:latin typeface="+mn-lt"/>
                <a:ea typeface="+mn-ea"/>
                <a:cs typeface="+mn-cs"/>
              </a:rPr>
              <a:t>cyberbullying</a:t>
            </a:r>
            <a:r>
              <a:rPr lang="en-US" sz="1200" kern="1200" dirty="0" smtClean="0">
                <a:solidFill>
                  <a:schemeClr val="tx1"/>
                </a:solidFill>
                <a:latin typeface="+mn-lt"/>
                <a:ea typeface="+mn-ea"/>
                <a:cs typeface="+mn-cs"/>
              </a:rPr>
              <a:t>.</a:t>
            </a:r>
          </a:p>
          <a:p>
            <a:pPr lvl="0"/>
            <a:endParaRPr lang="en-US" sz="1200" kern="1200" dirty="0" smtClean="0">
              <a:solidFill>
                <a:schemeClr val="tx1"/>
              </a:solidFill>
              <a:latin typeface="+mn-lt"/>
              <a:ea typeface="+mn-ea"/>
              <a:cs typeface="+mn-cs"/>
            </a:endParaRPr>
          </a:p>
          <a:p>
            <a:pPr>
              <a:buFont typeface="Arial" pitchFamily="34" charset="0"/>
              <a:buChar char="•"/>
            </a:pPr>
            <a:r>
              <a:rPr lang="en-US" sz="1200" kern="1200" dirty="0" smtClean="0">
                <a:solidFill>
                  <a:schemeClr val="tx1"/>
                </a:solidFill>
                <a:latin typeface="+mn-lt"/>
                <a:ea typeface="+mn-ea"/>
                <a:cs typeface="+mn-cs"/>
              </a:rPr>
              <a:t> EGUSD Tech Plan – Adopted for 2009-2012 - Required listing goals and benchmarks for EGUSD students and teachers to demonstrate compliance with the above laws. We have been offering</a:t>
            </a:r>
            <a:r>
              <a:rPr lang="en-US" sz="1200" kern="1200" baseline="0" dirty="0" smtClean="0">
                <a:solidFill>
                  <a:schemeClr val="tx1"/>
                </a:solidFill>
                <a:latin typeface="+mn-lt"/>
                <a:ea typeface="+mn-ea"/>
                <a:cs typeface="+mn-cs"/>
              </a:rPr>
              <a:t> various class on this for the past 2 years.</a:t>
            </a:r>
            <a:endParaRPr lang="en-US" dirty="0"/>
          </a:p>
        </p:txBody>
      </p:sp>
      <p:sp>
        <p:nvSpPr>
          <p:cNvPr id="4" name="Slide Number Placeholder 3"/>
          <p:cNvSpPr>
            <a:spLocks noGrp="1"/>
          </p:cNvSpPr>
          <p:nvPr>
            <p:ph type="sldNum" sz="quarter" idx="10"/>
          </p:nvPr>
        </p:nvSpPr>
        <p:spPr/>
        <p:txBody>
          <a:bodyPr/>
          <a:lstStyle/>
          <a:p>
            <a:pPr>
              <a:defRPr/>
            </a:pPr>
            <a:fld id="{7E671630-9BF9-4FC1-BB8B-221D066AD8E4}"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International Society for Technology in Education- ISTE's National Educational Technology Standards (NETS) are the most recognized set of technology education standards in use by teachers and educational leaders around the world today . NETS are endorsed by the Partnership for 21</a:t>
            </a:r>
            <a:r>
              <a:rPr lang="en-US" sz="1200" kern="1200" baseline="30000" dirty="0" smtClean="0">
                <a:solidFill>
                  <a:schemeClr val="tx1"/>
                </a:solidFill>
                <a:latin typeface="+mn-lt"/>
                <a:ea typeface="+mn-ea"/>
                <a:cs typeface="+mn-cs"/>
              </a:rPr>
              <a:t>st</a:t>
            </a:r>
            <a:r>
              <a:rPr lang="en-US" sz="1200" kern="1200" dirty="0" smtClean="0">
                <a:solidFill>
                  <a:schemeClr val="tx1"/>
                </a:solidFill>
                <a:latin typeface="+mn-lt"/>
                <a:ea typeface="+mn-ea"/>
                <a:cs typeface="+mn-cs"/>
              </a:rPr>
              <a:t> Century Skills, along with other national organizations concerned about whether schools are preparing students to live, learn, work, and thrive in the 21</a:t>
            </a:r>
            <a:r>
              <a:rPr lang="en-US" sz="1200" kern="1200" baseline="30000" dirty="0" smtClean="0">
                <a:solidFill>
                  <a:schemeClr val="tx1"/>
                </a:solidFill>
                <a:latin typeface="+mn-lt"/>
                <a:ea typeface="+mn-ea"/>
                <a:cs typeface="+mn-cs"/>
              </a:rPr>
              <a:t>st</a:t>
            </a:r>
            <a:r>
              <a:rPr lang="en-US" sz="1200" kern="1200" dirty="0" smtClean="0">
                <a:solidFill>
                  <a:schemeClr val="tx1"/>
                </a:solidFill>
                <a:latin typeface="+mn-lt"/>
                <a:ea typeface="+mn-ea"/>
                <a:cs typeface="+mn-cs"/>
              </a:rPr>
              <a:t> century.</a:t>
            </a:r>
          </a:p>
          <a:p>
            <a:endParaRPr lang="en-US" sz="1200" kern="1200" dirty="0" smtClean="0">
              <a:solidFill>
                <a:schemeClr val="tx1"/>
              </a:solidFill>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latin typeface="+mn-lt"/>
                <a:ea typeface="+mn-ea"/>
                <a:cs typeface="+mn-cs"/>
              </a:rPr>
              <a:t>We’re currently working on adopting district wide</a:t>
            </a:r>
            <a:r>
              <a:rPr lang="en-US" sz="1200" kern="1200" baseline="0" dirty="0" smtClean="0">
                <a:solidFill>
                  <a:schemeClr val="tx1"/>
                </a:solidFill>
                <a:latin typeface="+mn-lt"/>
                <a:ea typeface="+mn-ea"/>
                <a:cs typeface="+mn-cs"/>
              </a:rPr>
              <a:t> standards based on the</a:t>
            </a:r>
            <a:r>
              <a:rPr lang="en-US" sz="1200" kern="1200" dirty="0" smtClean="0">
                <a:solidFill>
                  <a:schemeClr val="tx1"/>
                </a:solidFill>
                <a:latin typeface="+mn-lt"/>
                <a:ea typeface="+mn-ea"/>
                <a:cs typeface="+mn-cs"/>
              </a:rPr>
              <a:t> NETS.</a:t>
            </a:r>
          </a:p>
          <a:p>
            <a:endParaRPr lang="en-US" sz="1200" kern="1200" dirty="0" smtClean="0">
              <a:solidFill>
                <a:schemeClr val="tx1"/>
              </a:solidFill>
              <a:latin typeface="+mn-lt"/>
              <a:ea typeface="+mn-ea"/>
              <a:cs typeface="+mn-cs"/>
            </a:endParaRP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7E671630-9BF9-4FC1-BB8B-221D066AD8E4}"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80000"/>
              </a:lnSpc>
              <a:spcBef>
                <a:spcPct val="30000"/>
              </a:spcBef>
              <a:spcAft>
                <a:spcPct val="0"/>
              </a:spcAft>
              <a:buClrTx/>
              <a:buSzTx/>
              <a:buFont typeface="Arial" pitchFamily="34" charset="0"/>
              <a:buChar char="•"/>
              <a:tabLst/>
              <a:defRPr/>
            </a:pPr>
            <a:r>
              <a:rPr lang="en-US" sz="1200" dirty="0" smtClean="0"/>
              <a:t>The new test will mark the first time students' technology literacy has been assessed on a national level.</a:t>
            </a:r>
            <a:endParaRPr lang="en-US" dirty="0" smtClean="0"/>
          </a:p>
          <a:p>
            <a:pPr marL="0" marR="0" indent="0" algn="l" defTabSz="914400" rtl="0" eaLnBrk="1" fontAlgn="base" latinLnBrk="0" hangingPunct="1">
              <a:lnSpc>
                <a:spcPct val="80000"/>
              </a:lnSpc>
              <a:spcBef>
                <a:spcPct val="30000"/>
              </a:spcBef>
              <a:spcAft>
                <a:spcPct val="0"/>
              </a:spcAft>
              <a:buClrTx/>
              <a:buSzTx/>
              <a:buFont typeface="Arial" pitchFamily="34" charset="0"/>
              <a:buChar char="•"/>
              <a:tabLst/>
              <a:defRPr/>
            </a:pPr>
            <a:endParaRPr lang="en-US" dirty="0" smtClean="0"/>
          </a:p>
          <a:p>
            <a:pPr marL="0" marR="0" indent="0" algn="l" defTabSz="914400" rtl="0" eaLnBrk="1" fontAlgn="base" latinLnBrk="0" hangingPunct="1">
              <a:lnSpc>
                <a:spcPct val="80000"/>
              </a:lnSpc>
              <a:spcBef>
                <a:spcPct val="30000"/>
              </a:spcBef>
              <a:spcAft>
                <a:spcPct val="0"/>
              </a:spcAft>
              <a:buClrTx/>
              <a:buSzTx/>
              <a:buFont typeface="Arial" pitchFamily="34" charset="0"/>
              <a:buNone/>
              <a:tabLst/>
              <a:defRPr/>
            </a:pPr>
            <a:r>
              <a:rPr lang="en-US" dirty="0" smtClean="0"/>
              <a:t>Therefore:</a:t>
            </a:r>
          </a:p>
          <a:p>
            <a:pPr marL="0" marR="0" indent="0" algn="l" defTabSz="914400" rtl="0" eaLnBrk="1" fontAlgn="base" latinLnBrk="0" hangingPunct="1">
              <a:lnSpc>
                <a:spcPct val="80000"/>
              </a:lnSpc>
              <a:spcBef>
                <a:spcPct val="30000"/>
              </a:spcBef>
              <a:spcAft>
                <a:spcPct val="0"/>
              </a:spcAft>
              <a:buClrTx/>
              <a:buSzTx/>
              <a:buFont typeface="Arial" pitchFamily="34" charset="0"/>
              <a:buChar char="•"/>
              <a:tabLst/>
              <a:defRPr/>
            </a:pPr>
            <a:endParaRPr lang="en-US" dirty="0" smtClean="0"/>
          </a:p>
          <a:p>
            <a:pPr marL="0" marR="0" indent="0" algn="l" defTabSz="914400" rtl="0" eaLnBrk="1" fontAlgn="base" latinLnBrk="0" hangingPunct="1">
              <a:lnSpc>
                <a:spcPct val="80000"/>
              </a:lnSpc>
              <a:spcBef>
                <a:spcPct val="30000"/>
              </a:spcBef>
              <a:spcAft>
                <a:spcPct val="0"/>
              </a:spcAft>
              <a:buClrTx/>
              <a:buSzTx/>
              <a:buFont typeface="Arial" pitchFamily="34" charset="0"/>
              <a:buChar char="•"/>
              <a:tabLst/>
              <a:defRPr/>
            </a:pPr>
            <a:r>
              <a:rPr lang="en-US" dirty="0" smtClean="0"/>
              <a:t>Teachers need a comprehensive curriculum</a:t>
            </a:r>
            <a:r>
              <a:rPr lang="en-US" baseline="0" dirty="0" smtClean="0"/>
              <a:t> that will help guide students into 21</a:t>
            </a:r>
            <a:r>
              <a:rPr lang="en-US" baseline="30000" dirty="0" smtClean="0"/>
              <a:t>st</a:t>
            </a:r>
            <a:r>
              <a:rPr lang="en-US" baseline="0" dirty="0" smtClean="0"/>
              <a:t> century digital citizenship. </a:t>
            </a:r>
          </a:p>
          <a:p>
            <a:pPr marL="0" marR="0" indent="0" algn="l" defTabSz="914400" rtl="0" eaLnBrk="1" fontAlgn="base" latinLnBrk="0" hangingPunct="1">
              <a:lnSpc>
                <a:spcPct val="80000"/>
              </a:lnSpc>
              <a:spcBef>
                <a:spcPct val="30000"/>
              </a:spcBef>
              <a:spcAft>
                <a:spcPct val="0"/>
              </a:spcAft>
              <a:buClrTx/>
              <a:buSzTx/>
              <a:buFont typeface="Arial" pitchFamily="34" charset="0"/>
              <a:buChar char="•"/>
              <a:tabLst/>
              <a:defRPr/>
            </a:pPr>
            <a:endParaRPr lang="en-US" baseline="0" dirty="0" smtClean="0"/>
          </a:p>
          <a:p>
            <a:pPr marL="0" marR="0" indent="0" algn="l" defTabSz="914400" rtl="0" eaLnBrk="1" fontAlgn="base" latinLnBrk="0" hangingPunct="1">
              <a:lnSpc>
                <a:spcPct val="80000"/>
              </a:lnSpc>
              <a:spcBef>
                <a:spcPct val="30000"/>
              </a:spcBef>
              <a:spcAft>
                <a:spcPct val="0"/>
              </a:spcAft>
              <a:buClrTx/>
              <a:buSzTx/>
              <a:buFont typeface="Arial" pitchFamily="34" charset="0"/>
              <a:buChar char="•"/>
              <a:tabLst/>
              <a:defRPr/>
            </a:pPr>
            <a:r>
              <a:rPr lang="en-US" dirty="0" smtClean="0"/>
              <a:t>Students need formalized instruction on strategies for learning with technology</a:t>
            </a:r>
          </a:p>
          <a:p>
            <a:pPr marL="0" marR="0" indent="0" algn="l" defTabSz="914400" rtl="0" eaLnBrk="1" fontAlgn="base" latinLnBrk="0" hangingPunct="1">
              <a:lnSpc>
                <a:spcPct val="80000"/>
              </a:lnSpc>
              <a:spcBef>
                <a:spcPct val="30000"/>
              </a:spcBef>
              <a:spcAft>
                <a:spcPct val="0"/>
              </a:spcAft>
              <a:buClrTx/>
              <a:buSzTx/>
              <a:buFont typeface="Arial" pitchFamily="34" charset="0"/>
              <a:buChar char="•"/>
              <a:tabLst/>
              <a:defRPr/>
            </a:pPr>
            <a:endParaRPr lang="en-US" dirty="0" smtClean="0"/>
          </a:p>
          <a:p>
            <a:pPr>
              <a:lnSpc>
                <a:spcPct val="80000"/>
              </a:lnSpc>
              <a:buFont typeface="Arial" pitchFamily="34" charset="0"/>
              <a:buChar char="•"/>
            </a:pPr>
            <a:endParaRPr lang="en-US" dirty="0" smtClean="0"/>
          </a:p>
        </p:txBody>
      </p:sp>
      <p:sp>
        <p:nvSpPr>
          <p:cNvPr id="4" name="Slide Number Placeholder 3"/>
          <p:cNvSpPr>
            <a:spLocks noGrp="1"/>
          </p:cNvSpPr>
          <p:nvPr>
            <p:ph type="sldNum" sz="quarter" idx="10"/>
          </p:nvPr>
        </p:nvSpPr>
        <p:spPr/>
        <p:txBody>
          <a:bodyPr/>
          <a:lstStyle/>
          <a:p>
            <a:pPr>
              <a:defRPr/>
            </a:pPr>
            <a:fld id="{7E671630-9BF9-4FC1-BB8B-221D066AD8E4}"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dirty="0" smtClean="0"/>
              <a:t>We</a:t>
            </a:r>
            <a:r>
              <a:rPr lang="en-US" baseline="0" dirty="0" smtClean="0"/>
              <a:t> chose </a:t>
            </a:r>
            <a:r>
              <a:rPr lang="en-US" baseline="0" dirty="0" err="1" smtClean="0"/>
              <a:t>i</a:t>
            </a:r>
            <a:r>
              <a:rPr lang="en-US" baseline="0" dirty="0" smtClean="0"/>
              <a:t>-SAFE</a:t>
            </a:r>
          </a:p>
          <a:p>
            <a:pPr marL="0" marR="0" indent="0" algn="l" defTabSz="914400" rtl="0" eaLnBrk="1" fontAlgn="base" latinLnBrk="0" hangingPunct="1">
              <a:lnSpc>
                <a:spcPct val="100000"/>
              </a:lnSpc>
              <a:spcBef>
                <a:spcPct val="0"/>
              </a:spcBef>
              <a:spcAft>
                <a:spcPct val="0"/>
              </a:spcAft>
              <a:buClrTx/>
              <a:buSzTx/>
              <a:buFontTx/>
              <a:buNone/>
              <a:tabLst/>
              <a:defRPr/>
            </a:pPr>
            <a:endParaRPr lang="en-US" baseline="0" dirty="0" smtClean="0"/>
          </a:p>
          <a:p>
            <a:pPr marL="0" marR="0" indent="0" algn="l" defTabSz="914400" rtl="0" eaLnBrk="1" fontAlgn="base" latinLnBrk="0" hangingPunct="1">
              <a:lnSpc>
                <a:spcPct val="100000"/>
              </a:lnSpc>
              <a:spcBef>
                <a:spcPct val="0"/>
              </a:spcBef>
              <a:spcAft>
                <a:spcPct val="0"/>
              </a:spcAft>
              <a:buClrTx/>
              <a:buSzTx/>
              <a:buFontTx/>
              <a:buNone/>
              <a:tabLst/>
              <a:defRPr/>
            </a:pPr>
            <a:r>
              <a:rPr lang="en-US" dirty="0" smtClean="0"/>
              <a:t>The Curriculum is laid out by grade level</a:t>
            </a:r>
            <a:r>
              <a:rPr lang="en-US" baseline="0" dirty="0" smtClean="0"/>
              <a:t> and </a:t>
            </a:r>
            <a:r>
              <a:rPr lang="en-US" dirty="0" smtClean="0"/>
              <a:t>aligned to state</a:t>
            </a:r>
            <a:r>
              <a:rPr lang="en-US" baseline="0" dirty="0" smtClean="0"/>
              <a:t> content standards, ISTE </a:t>
            </a:r>
            <a:r>
              <a:rPr lang="en-US" dirty="0" smtClean="0"/>
              <a:t>NETS.</a:t>
            </a:r>
          </a:p>
          <a:p>
            <a:pPr>
              <a:spcBef>
                <a:spcPct val="0"/>
              </a:spcBef>
            </a:pPr>
            <a:endParaRPr lang="en-US" dirty="0" smtClean="0"/>
          </a:p>
          <a:p>
            <a:pPr>
              <a:spcBef>
                <a:spcPct val="0"/>
              </a:spcBef>
            </a:pPr>
            <a:r>
              <a:rPr lang="en-US" dirty="0" smtClean="0"/>
              <a:t>In prior years </a:t>
            </a:r>
            <a:r>
              <a:rPr lang="en-US" dirty="0" err="1" smtClean="0"/>
              <a:t>i</a:t>
            </a:r>
            <a:r>
              <a:rPr lang="en-US" dirty="0" smtClean="0"/>
              <a:t>-SAFE was funded through the US Dept of Justice.  Access to their resources required </a:t>
            </a:r>
            <a:r>
              <a:rPr lang="en-US" dirty="0" err="1" smtClean="0"/>
              <a:t>i</a:t>
            </a:r>
            <a:r>
              <a:rPr lang="en-US" dirty="0" smtClean="0"/>
              <a:t>-SAFE certification. Although U.S. Congress continues to endorse </a:t>
            </a:r>
            <a:r>
              <a:rPr lang="en-US" dirty="0" err="1" smtClean="0"/>
              <a:t>i</a:t>
            </a:r>
            <a:r>
              <a:rPr lang="en-US" dirty="0" smtClean="0"/>
              <a:t>-SAFE, due to changes in funding, the </a:t>
            </a:r>
            <a:r>
              <a:rPr lang="en-US" dirty="0" err="1" smtClean="0"/>
              <a:t>i</a:t>
            </a:r>
            <a:r>
              <a:rPr lang="en-US" dirty="0" smtClean="0"/>
              <a:t>-SAFE resources are no longer free. Gail and Kathleen’s </a:t>
            </a:r>
            <a:r>
              <a:rPr lang="en-US" dirty="0" err="1" smtClean="0"/>
              <a:t>iSafety</a:t>
            </a:r>
            <a:r>
              <a:rPr lang="en-US" dirty="0" smtClean="0"/>
              <a:t> presentations include many </a:t>
            </a:r>
            <a:r>
              <a:rPr lang="en-US" dirty="0" err="1" smtClean="0"/>
              <a:t>i</a:t>
            </a:r>
            <a:r>
              <a:rPr lang="en-US" dirty="0" smtClean="0"/>
              <a:t>-SAFE</a:t>
            </a:r>
            <a:r>
              <a:rPr lang="en-US" baseline="0" dirty="0" smtClean="0"/>
              <a:t> resources. </a:t>
            </a:r>
          </a:p>
          <a:p>
            <a:pPr>
              <a:spcBef>
                <a:spcPct val="0"/>
              </a:spcBef>
            </a:pPr>
            <a:endParaRPr lang="en-US" baseline="0" dirty="0" smtClean="0"/>
          </a:p>
          <a:p>
            <a:pPr>
              <a:spcBef>
                <a:spcPct val="0"/>
              </a:spcBef>
            </a:pPr>
            <a:r>
              <a:rPr lang="en-US" baseline="0" dirty="0" smtClean="0"/>
              <a:t>Consistently following their presentations, principals, teachers and parents request access to the resources, especially the video resources. These much requested resources would only be available through purchase of the </a:t>
            </a:r>
            <a:r>
              <a:rPr lang="en-US" baseline="0" dirty="0" err="1" smtClean="0"/>
              <a:t>i</a:t>
            </a:r>
            <a:r>
              <a:rPr lang="en-US" baseline="0" dirty="0" smtClean="0"/>
              <a:t>-SAFE program.</a:t>
            </a:r>
            <a:endParaRPr lang="en-US" dirty="0" smtClean="0"/>
          </a:p>
          <a:p>
            <a:pPr>
              <a:spcBef>
                <a:spcPct val="0"/>
              </a:spcBef>
            </a:pPr>
            <a:endParaRPr lang="en-US" dirty="0" smtClean="0"/>
          </a:p>
          <a:p>
            <a:pPr marL="0" marR="0" indent="0" algn="l" defTabSz="914400" rtl="0" eaLnBrk="1" fontAlgn="base" latinLnBrk="0" hangingPunct="1">
              <a:lnSpc>
                <a:spcPct val="100000"/>
              </a:lnSpc>
              <a:spcBef>
                <a:spcPct val="0"/>
              </a:spcBef>
              <a:spcAft>
                <a:spcPct val="0"/>
              </a:spcAft>
              <a:buClrTx/>
              <a:buSzTx/>
              <a:buFontTx/>
              <a:buNone/>
              <a:tabLst/>
              <a:defRPr/>
            </a:pPr>
            <a:r>
              <a:rPr lang="en-US" dirty="0" smtClean="0"/>
              <a:t>Over 9 millions students have benefited from </a:t>
            </a:r>
            <a:r>
              <a:rPr lang="en-US" dirty="0" err="1" smtClean="0"/>
              <a:t>i</a:t>
            </a:r>
            <a:r>
              <a:rPr lang="en-US" dirty="0" smtClean="0"/>
              <a:t>-SAFE</a:t>
            </a:r>
            <a:r>
              <a:rPr lang="en-US" baseline="0" dirty="0" smtClean="0"/>
              <a:t> training</a:t>
            </a:r>
            <a:endParaRPr lang="en-US" dirty="0" smtClean="0"/>
          </a:p>
          <a:p>
            <a:pPr>
              <a:spcBef>
                <a:spcPct val="0"/>
              </a:spcBef>
            </a:pPr>
            <a:endParaRPr lang="en-US" dirty="0" smtClean="0"/>
          </a:p>
          <a:p>
            <a:pPr>
              <a:spcBef>
                <a:spcPct val="0"/>
              </a:spcBef>
            </a:pPr>
            <a:endParaRPr lang="en-US" dirty="0" smtClean="0"/>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B6D3272-1F7D-4B31-8A28-0147A5ADB186}" type="slidenum">
              <a:rPr lang="en-US"/>
              <a:pPr fontAlgn="base">
                <a:spcBef>
                  <a:spcPct val="0"/>
                </a:spcBef>
                <a:spcAft>
                  <a:spcPct val="0"/>
                </a:spcAft>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From k-12 the scope</a:t>
            </a:r>
            <a:r>
              <a:rPr lang="en-US" baseline="0" dirty="0" smtClean="0"/>
              <a:t> and sequence works well with our EGUSD programs already in place: K-6 lessons integrate easily into computer lab programs or classroom curriculum.</a:t>
            </a:r>
          </a:p>
          <a:p>
            <a:pPr>
              <a:spcBef>
                <a:spcPct val="0"/>
              </a:spcBef>
            </a:pPr>
            <a:endParaRPr lang="en-US" baseline="0" dirty="0" smtClean="0"/>
          </a:p>
          <a:p>
            <a:pPr>
              <a:spcBef>
                <a:spcPct val="0"/>
              </a:spcBef>
            </a:pPr>
            <a:r>
              <a:rPr lang="en-US" baseline="0" dirty="0" smtClean="0"/>
              <a:t>Upper level lessons make for great community service projects.</a:t>
            </a:r>
            <a:endParaRPr lang="en-US" dirty="0" smtClean="0"/>
          </a:p>
        </p:txBody>
      </p:sp>
      <p:sp>
        <p:nvSpPr>
          <p:cNvPr id="23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360DF89-14CD-4461-919C-07657F1C0BDC}" type="slidenum">
              <a:rPr lang="en-US"/>
              <a:pPr fontAlgn="base">
                <a:spcBef>
                  <a:spcPct val="0"/>
                </a:spcBef>
                <a:spcAft>
                  <a:spcPct val="0"/>
                </a:spcAft>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A8B00CB-AD7C-45D2-8E39-4D8DC0C9D751}" type="datetime1">
              <a:rPr lang="en-US" smtClean="0"/>
              <a:pPr>
                <a:defRPr/>
              </a:pPr>
              <a:t>8/11/2010</a:t>
            </a:fld>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9248F090-D765-4DE3-84C5-BC9B9448E97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58AB9B1E-3B79-4871-B089-7A82AF50DC3D}" type="datetime1">
              <a:rPr lang="en-US" smtClean="0"/>
              <a:pPr>
                <a:defRPr/>
              </a:pPr>
              <a:t>8/11/2010</a:t>
            </a:fld>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DAB89945-6993-4453-A7E8-D1C985C14DB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668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668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051096D-C0C5-4558-BF41-AE385804C1DA}" type="datetime1">
              <a:rPr lang="en-US" smtClean="0"/>
              <a:pPr>
                <a:defRPr/>
              </a:pPr>
              <a:t>8/11/2010</a:t>
            </a:fld>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FC496127-8C03-4779-BB6C-F72E3E07ACF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95D72D39-F3EB-4468-B610-7FD9F87FAB30}" type="datetime1">
              <a:rPr lang="en-US" smtClean="0"/>
              <a:pPr>
                <a:defRPr/>
              </a:pPr>
              <a:t>8/11/2010</a:t>
            </a:fld>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10767C17-27F5-49BE-B132-37232751774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98AE7EB3-9784-4E09-8080-BBF888E96A90}" type="datetime1">
              <a:rPr lang="en-US" smtClean="0"/>
              <a:pPr>
                <a:defRPr/>
              </a:pPr>
              <a:t>8/11/2010</a:t>
            </a:fld>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4F42A559-3F88-4DEA-B93F-94C8DC9AD7E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A3E5B3EB-5537-41FD-8276-90943D08C281}" type="datetime1">
              <a:rPr lang="en-US" smtClean="0"/>
              <a:pPr>
                <a:defRPr/>
              </a:pPr>
              <a:t>8/11/2010</a:t>
            </a:fld>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7B96BAE3-E335-4051-99DC-0397DEEB31E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7296CF8-B20A-4D7F-9BF4-CF3E9CBCF8CB}" type="datetime1">
              <a:rPr lang="en-US" smtClean="0"/>
              <a:pPr>
                <a:defRPr/>
              </a:pPr>
              <a:t>8/11/2010</a:t>
            </a:fld>
            <a:endParaRPr lang="en-US"/>
          </a:p>
        </p:txBody>
      </p:sp>
      <p:sp>
        <p:nvSpPr>
          <p:cNvPr id="8" name="Rectangle 6"/>
          <p:cNvSpPr>
            <a:spLocks noGrp="1" noChangeArrowheads="1"/>
          </p:cNvSpPr>
          <p:nvPr>
            <p:ph type="sldNum" sz="quarter" idx="11"/>
          </p:nvPr>
        </p:nvSpPr>
        <p:spPr>
          <a:ln/>
        </p:spPr>
        <p:txBody>
          <a:bodyPr/>
          <a:lstStyle>
            <a:lvl1pPr>
              <a:defRPr/>
            </a:lvl1pPr>
          </a:lstStyle>
          <a:p>
            <a:pPr>
              <a:defRPr/>
            </a:pPr>
            <a:fld id="{234702FE-69AD-4C40-AB60-95A29F8D44E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4D5DD6E-2B7D-4BD7-ADA7-186634297F1D}" type="datetime1">
              <a:rPr lang="en-US" smtClean="0"/>
              <a:pPr>
                <a:defRPr/>
              </a:pPr>
              <a:t>8/11/2010</a:t>
            </a:fld>
            <a:endParaRPr lang="en-US"/>
          </a:p>
        </p:txBody>
      </p:sp>
      <p:sp>
        <p:nvSpPr>
          <p:cNvPr id="4" name="Rectangle 6"/>
          <p:cNvSpPr>
            <a:spLocks noGrp="1" noChangeArrowheads="1"/>
          </p:cNvSpPr>
          <p:nvPr>
            <p:ph type="sldNum" sz="quarter" idx="11"/>
          </p:nvPr>
        </p:nvSpPr>
        <p:spPr>
          <a:ln/>
        </p:spPr>
        <p:txBody>
          <a:bodyPr/>
          <a:lstStyle>
            <a:lvl1pPr>
              <a:defRPr/>
            </a:lvl1pPr>
          </a:lstStyle>
          <a:p>
            <a:pPr>
              <a:defRPr/>
            </a:pPr>
            <a:fld id="{346B8FF5-90C6-4657-B273-D4F8D44E12F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880F4D0A-BE65-4681-BE09-6AF3C7D693DE}" type="datetime1">
              <a:rPr lang="en-US" smtClean="0"/>
              <a:pPr>
                <a:defRPr/>
              </a:pPr>
              <a:t>8/11/2010</a:t>
            </a:fld>
            <a:endParaRPr lang="en-US"/>
          </a:p>
        </p:txBody>
      </p:sp>
      <p:sp>
        <p:nvSpPr>
          <p:cNvPr id="3" name="Rectangle 6"/>
          <p:cNvSpPr>
            <a:spLocks noGrp="1" noChangeArrowheads="1"/>
          </p:cNvSpPr>
          <p:nvPr>
            <p:ph type="sldNum" sz="quarter" idx="11"/>
          </p:nvPr>
        </p:nvSpPr>
        <p:spPr>
          <a:ln/>
        </p:spPr>
        <p:txBody>
          <a:bodyPr/>
          <a:lstStyle>
            <a:lvl1pPr>
              <a:defRPr/>
            </a:lvl1pPr>
          </a:lstStyle>
          <a:p>
            <a:pPr>
              <a:defRPr/>
            </a:pPr>
            <a:fld id="{25C05969-BEA4-4B26-B1DE-C6BACCE196C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D182B69B-82FF-4098-9AA8-48F17D45A522}" type="datetime1">
              <a:rPr lang="en-US" smtClean="0"/>
              <a:pPr>
                <a:defRPr/>
              </a:pPr>
              <a:t>8/11/2010</a:t>
            </a:fld>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AC39BC5D-487A-49DE-AEC4-D73B4A8705A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C9ECFAE3-EF73-4C94-B9BC-1205BE220723}" type="datetime1">
              <a:rPr lang="en-US" smtClean="0"/>
              <a:pPr>
                <a:defRPr/>
              </a:pPr>
              <a:t>8/11/2010</a:t>
            </a:fld>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347FD975-C150-4AE9-881B-3CF1CE837D5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1143000" y="6229350"/>
            <a:ext cx="1447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smtClean="0">
                <a:solidFill>
                  <a:srgbClr val="777777"/>
                </a:solidFill>
                <a:latin typeface="+mn-lt"/>
                <a:cs typeface="+mn-cs"/>
              </a:defRPr>
            </a:lvl1pPr>
          </a:lstStyle>
          <a:p>
            <a:pPr>
              <a:defRPr/>
            </a:pPr>
            <a:fld id="{A3346C16-3A86-4B43-868E-510FD7388A1A}" type="datetime1">
              <a:rPr lang="en-US" smtClean="0"/>
              <a:pPr>
                <a:defRPr/>
              </a:pPr>
              <a:t>8/11/2010</a:t>
            </a:fld>
            <a:endParaRPr lang="en-US"/>
          </a:p>
        </p:txBody>
      </p:sp>
      <p:sp>
        <p:nvSpPr>
          <p:cNvPr id="1030" name="Rectangle 6"/>
          <p:cNvSpPr>
            <a:spLocks noGrp="1" noChangeArrowheads="1"/>
          </p:cNvSpPr>
          <p:nvPr>
            <p:ph type="sldNum" sz="quarter" idx="4"/>
          </p:nvPr>
        </p:nvSpPr>
        <p:spPr bwMode="auto">
          <a:xfrm>
            <a:off x="4267200" y="6229350"/>
            <a:ext cx="609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smtClean="0">
                <a:solidFill>
                  <a:srgbClr val="777777"/>
                </a:solidFill>
                <a:latin typeface="+mn-lt"/>
                <a:cs typeface="+mn-cs"/>
              </a:defRPr>
            </a:lvl1pPr>
          </a:lstStyle>
          <a:p>
            <a:pPr>
              <a:defRPr/>
            </a:pPr>
            <a:fld id="{49570901-EF5C-4BCA-8F48-C7D4F740564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fontAlgn="base">
        <a:spcBef>
          <a:spcPct val="0"/>
        </a:spcBef>
        <a:spcAft>
          <a:spcPct val="0"/>
        </a:spcAft>
        <a:defRPr sz="4000">
          <a:solidFill>
            <a:schemeClr val="tx2"/>
          </a:solidFill>
          <a:latin typeface="+mj-lt"/>
          <a:ea typeface="+mj-ea"/>
          <a:cs typeface="+mj-cs"/>
        </a:defRPr>
      </a:lvl1pPr>
      <a:lvl2pPr algn="ctr" rtl="0" fontAlgn="base">
        <a:spcBef>
          <a:spcPct val="0"/>
        </a:spcBef>
        <a:spcAft>
          <a:spcPct val="0"/>
        </a:spcAft>
        <a:defRPr sz="4000">
          <a:solidFill>
            <a:schemeClr val="tx2"/>
          </a:solidFill>
          <a:latin typeface="Arial" charset="0"/>
        </a:defRPr>
      </a:lvl2pPr>
      <a:lvl3pPr algn="ctr" rtl="0" fontAlgn="base">
        <a:spcBef>
          <a:spcPct val="0"/>
        </a:spcBef>
        <a:spcAft>
          <a:spcPct val="0"/>
        </a:spcAft>
        <a:defRPr sz="4000">
          <a:solidFill>
            <a:schemeClr val="tx2"/>
          </a:solidFill>
          <a:latin typeface="Arial" charset="0"/>
        </a:defRPr>
      </a:lvl3pPr>
      <a:lvl4pPr algn="ctr" rtl="0" fontAlgn="base">
        <a:spcBef>
          <a:spcPct val="0"/>
        </a:spcBef>
        <a:spcAft>
          <a:spcPct val="0"/>
        </a:spcAft>
        <a:defRPr sz="4000">
          <a:solidFill>
            <a:schemeClr val="tx2"/>
          </a:solidFill>
          <a:latin typeface="Arial" charset="0"/>
        </a:defRPr>
      </a:lvl4pPr>
      <a:lvl5pPr algn="ctr" rtl="0" fontAlgn="base">
        <a:spcBef>
          <a:spcPct val="0"/>
        </a:spcBef>
        <a:spcAft>
          <a:spcPct val="0"/>
        </a:spcAft>
        <a:defRPr sz="4000">
          <a:solidFill>
            <a:schemeClr val="tx2"/>
          </a:solidFill>
          <a:latin typeface="Arial" charset="0"/>
        </a:defRPr>
      </a:lvl5pPr>
      <a:lvl6pPr marL="457200" algn="ctr" rtl="0" eaLnBrk="1" fontAlgn="base" hangingPunct="1">
        <a:spcBef>
          <a:spcPct val="0"/>
        </a:spcBef>
        <a:spcAft>
          <a:spcPct val="0"/>
        </a:spcAft>
        <a:defRPr sz="4000">
          <a:solidFill>
            <a:schemeClr val="tx2"/>
          </a:solidFill>
          <a:latin typeface="Arial" charset="0"/>
        </a:defRPr>
      </a:lvl6pPr>
      <a:lvl7pPr marL="914400" algn="ctr" rtl="0" eaLnBrk="1" fontAlgn="base" hangingPunct="1">
        <a:spcBef>
          <a:spcPct val="0"/>
        </a:spcBef>
        <a:spcAft>
          <a:spcPct val="0"/>
        </a:spcAft>
        <a:defRPr sz="4000">
          <a:solidFill>
            <a:schemeClr val="tx2"/>
          </a:solidFill>
          <a:latin typeface="Arial" charset="0"/>
        </a:defRPr>
      </a:lvl7pPr>
      <a:lvl8pPr marL="1371600" algn="ctr" rtl="0" eaLnBrk="1" fontAlgn="base" hangingPunct="1">
        <a:spcBef>
          <a:spcPct val="0"/>
        </a:spcBef>
        <a:spcAft>
          <a:spcPct val="0"/>
        </a:spcAft>
        <a:defRPr sz="4000">
          <a:solidFill>
            <a:schemeClr val="tx2"/>
          </a:solidFill>
          <a:latin typeface="Arial" charset="0"/>
        </a:defRPr>
      </a:lvl8pPr>
      <a:lvl9pPr marL="1828800" algn="ctr" rtl="0" eaLnBrk="1" fontAlgn="base" hangingPunct="1">
        <a:spcBef>
          <a:spcPct val="0"/>
        </a:spcBef>
        <a:spcAft>
          <a:spcPct val="0"/>
        </a:spcAft>
        <a:defRPr sz="40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jpe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09600" y="2590800"/>
            <a:ext cx="7772400" cy="1470025"/>
          </a:xfrm>
        </p:spPr>
        <p:txBody>
          <a:bodyPr/>
          <a:lstStyle/>
          <a:p>
            <a:r>
              <a:rPr lang="en-US" b="1" dirty="0" smtClean="0"/>
              <a:t>EGUSD Internet Safety</a:t>
            </a:r>
            <a:endParaRPr lang="en-US" b="1" dirty="0" smtClean="0"/>
          </a:p>
        </p:txBody>
      </p:sp>
      <p:pic>
        <p:nvPicPr>
          <p:cNvPr id="4" name="Picture 3" descr="isafelogo.gif"/>
          <p:cNvPicPr>
            <a:picLocks noChangeAspect="1"/>
          </p:cNvPicPr>
          <p:nvPr/>
        </p:nvPicPr>
        <p:blipFill>
          <a:blip r:embed="rId3" cstate="print"/>
          <a:stretch>
            <a:fillRect/>
          </a:stretch>
        </p:blipFill>
        <p:spPr>
          <a:xfrm>
            <a:off x="533400" y="381000"/>
            <a:ext cx="2438400" cy="1429744"/>
          </a:xfrm>
          <a:prstGeom prst="rect">
            <a:avLst/>
          </a:prstGeom>
        </p:spPr>
      </p:pic>
      <p:sp>
        <p:nvSpPr>
          <p:cNvPr id="5" name="Slide Number Placeholder 4"/>
          <p:cNvSpPr>
            <a:spLocks noGrp="1"/>
          </p:cNvSpPr>
          <p:nvPr>
            <p:ph type="sldNum" sz="quarter" idx="11"/>
          </p:nvPr>
        </p:nvSpPr>
        <p:spPr/>
        <p:txBody>
          <a:bodyPr/>
          <a:lstStyle/>
          <a:p>
            <a:pPr>
              <a:defRPr/>
            </a:pPr>
            <a:fld id="{9248F090-D765-4DE3-84C5-BC9B9448E974}" type="slidenum">
              <a:rPr lang="en-US" smtClean="0"/>
              <a:pPr>
                <a:defRPr/>
              </a:pPr>
              <a:t>1</a:t>
            </a:fld>
            <a:endParaRPr lang="en-US"/>
          </a:p>
        </p:txBody>
      </p:sp>
      <p:sp>
        <p:nvSpPr>
          <p:cNvPr id="6" name="TextBox 5"/>
          <p:cNvSpPr txBox="1"/>
          <p:nvPr/>
        </p:nvSpPr>
        <p:spPr>
          <a:xfrm>
            <a:off x="2438400" y="3733800"/>
            <a:ext cx="4876800" cy="523220"/>
          </a:xfrm>
          <a:prstGeom prst="rect">
            <a:avLst/>
          </a:prstGeom>
          <a:noFill/>
        </p:spPr>
        <p:txBody>
          <a:bodyPr wrap="square" rtlCol="0">
            <a:spAutoFit/>
          </a:bodyPr>
          <a:lstStyle/>
          <a:p>
            <a:r>
              <a:rPr lang="en-US" sz="2800" b="1" dirty="0" smtClean="0"/>
              <a:t>Elementary Curriculum</a:t>
            </a:r>
            <a:endParaRPr lang="en-US"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oals.jpg"/>
          <p:cNvPicPr>
            <a:picLocks noChangeAspect="1"/>
          </p:cNvPicPr>
          <p:nvPr/>
        </p:nvPicPr>
        <p:blipFill>
          <a:blip r:embed="rId3"/>
          <a:stretch>
            <a:fillRect/>
          </a:stretch>
        </p:blipFill>
        <p:spPr>
          <a:xfrm>
            <a:off x="2895600" y="1066801"/>
            <a:ext cx="5410200" cy="4293809"/>
          </a:xfrm>
          <a:prstGeom prst="rect">
            <a:avLst/>
          </a:prstGeom>
        </p:spPr>
      </p:pic>
      <p:graphicFrame>
        <p:nvGraphicFramePr>
          <p:cNvPr id="5" name="Diagram 4"/>
          <p:cNvGraphicFramePr/>
          <p:nvPr/>
        </p:nvGraphicFramePr>
        <p:xfrm>
          <a:off x="304800" y="1930400"/>
          <a:ext cx="6819900" cy="4394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Slide Number Placeholder 6"/>
          <p:cNvSpPr>
            <a:spLocks noGrp="1"/>
          </p:cNvSpPr>
          <p:nvPr>
            <p:ph type="sldNum" sz="quarter" idx="11"/>
          </p:nvPr>
        </p:nvSpPr>
        <p:spPr/>
        <p:txBody>
          <a:bodyPr/>
          <a:lstStyle/>
          <a:p>
            <a:pPr>
              <a:defRPr/>
            </a:pPr>
            <a:fld id="{9248F090-D765-4DE3-84C5-BC9B9448E974}" type="slidenum">
              <a:rPr lang="en-US" smtClean="0"/>
              <a:pPr>
                <a:defRPr/>
              </a:pPr>
              <a:t>2</a:t>
            </a:fld>
            <a:endParaRPr lang="en-US"/>
          </a:p>
        </p:txBody>
      </p:sp>
      <p:sp>
        <p:nvSpPr>
          <p:cNvPr id="8" name="TextBox 7"/>
          <p:cNvSpPr txBox="1"/>
          <p:nvPr/>
        </p:nvSpPr>
        <p:spPr>
          <a:xfrm>
            <a:off x="533400" y="2819400"/>
            <a:ext cx="4572000" cy="369332"/>
          </a:xfrm>
          <a:prstGeom prst="rect">
            <a:avLst/>
          </a:prstGeom>
          <a:noFill/>
        </p:spPr>
        <p:txBody>
          <a:bodyPr wrap="square" rtlCol="0">
            <a:spAutoFit/>
          </a:bodyPr>
          <a:lstStyle/>
          <a:p>
            <a:r>
              <a:rPr lang="en-US" dirty="0" smtClean="0"/>
              <a:t> of the Internet Safety Curriculum Project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1371600"/>
          <a:ext cx="8077200" cy="464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171" name="Title 1"/>
          <p:cNvSpPr>
            <a:spLocks noGrp="1"/>
          </p:cNvSpPr>
          <p:nvPr>
            <p:ph type="title"/>
          </p:nvPr>
        </p:nvSpPr>
        <p:spPr/>
        <p:txBody>
          <a:bodyPr/>
          <a:lstStyle/>
          <a:p>
            <a:r>
              <a:rPr lang="en-US" b="1" dirty="0" smtClean="0"/>
              <a:t>Goal 1 – Keeping Kids Safe</a:t>
            </a:r>
          </a:p>
        </p:txBody>
      </p:sp>
      <p:sp>
        <p:nvSpPr>
          <p:cNvPr id="5" name="Slide Number Placeholder 4"/>
          <p:cNvSpPr>
            <a:spLocks noGrp="1"/>
          </p:cNvSpPr>
          <p:nvPr>
            <p:ph type="sldNum" sz="quarter" idx="11"/>
          </p:nvPr>
        </p:nvSpPr>
        <p:spPr/>
        <p:txBody>
          <a:bodyPr/>
          <a:lstStyle/>
          <a:p>
            <a:pPr>
              <a:defRPr/>
            </a:pPr>
            <a:fld id="{10767C17-27F5-49BE-B132-372327517741}"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b="1" dirty="0" smtClean="0"/>
              <a:t>Goal 2 – Legal Compliance</a:t>
            </a:r>
          </a:p>
        </p:txBody>
      </p:sp>
      <p:graphicFrame>
        <p:nvGraphicFramePr>
          <p:cNvPr id="4" name="Diagram 3"/>
          <p:cNvGraphicFramePr/>
          <p:nvPr/>
        </p:nvGraphicFramePr>
        <p:xfrm>
          <a:off x="533400" y="1447800"/>
          <a:ext cx="82296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p:cNvSpPr>
            <a:spLocks noGrp="1"/>
          </p:cNvSpPr>
          <p:nvPr>
            <p:ph type="sldNum" sz="quarter" idx="11"/>
          </p:nvPr>
        </p:nvSpPr>
        <p:spPr/>
        <p:txBody>
          <a:bodyPr/>
          <a:lstStyle/>
          <a:p>
            <a:pPr>
              <a:defRPr/>
            </a:pPr>
            <a:fld id="{10767C17-27F5-49BE-B132-372327517741}"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0" y="274638"/>
            <a:ext cx="9144000" cy="1143000"/>
          </a:xfrm>
        </p:spPr>
        <p:txBody>
          <a:bodyPr/>
          <a:lstStyle/>
          <a:p>
            <a:r>
              <a:rPr lang="en-US" sz="3600" b="1" dirty="0" smtClean="0"/>
              <a:t>Goal 3 – </a:t>
            </a:r>
            <a:r>
              <a:rPr lang="en-US" sz="3400" b="1" dirty="0" smtClean="0"/>
              <a:t>Support for Technology Standards</a:t>
            </a:r>
          </a:p>
        </p:txBody>
      </p:sp>
      <p:graphicFrame>
        <p:nvGraphicFramePr>
          <p:cNvPr id="4" name="Content Placeholder 3"/>
          <p:cNvGraphicFramePr>
            <a:graphicFrameLocks noGrp="1"/>
          </p:cNvGraphicFramePr>
          <p:nvPr>
            <p:ph idx="1"/>
          </p:nvPr>
        </p:nvGraphicFramePr>
        <p:xfrm>
          <a:off x="457200" y="1600200"/>
          <a:ext cx="8229600"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p:cNvSpPr>
            <a:spLocks noGrp="1"/>
          </p:cNvSpPr>
          <p:nvPr>
            <p:ph type="sldNum" sz="quarter" idx="11"/>
          </p:nvPr>
        </p:nvSpPr>
        <p:spPr/>
        <p:txBody>
          <a:bodyPr/>
          <a:lstStyle/>
          <a:p>
            <a:pPr>
              <a:defRPr/>
            </a:pPr>
            <a:fld id="{10767C17-27F5-49BE-B132-372327517741}"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381000"/>
            <a:ext cx="8229600" cy="914400"/>
          </a:xfrm>
        </p:spPr>
        <p:txBody>
          <a:bodyPr/>
          <a:lstStyle/>
          <a:p>
            <a:r>
              <a:rPr lang="en-US" sz="3600" b="1" dirty="0" smtClean="0"/>
              <a:t>Internet Safety Curriculum</a:t>
            </a:r>
          </a:p>
        </p:txBody>
      </p:sp>
      <p:sp>
        <p:nvSpPr>
          <p:cNvPr id="4099" name="Content Placeholder 2"/>
          <p:cNvSpPr>
            <a:spLocks noGrp="1"/>
          </p:cNvSpPr>
          <p:nvPr>
            <p:ph idx="1"/>
          </p:nvPr>
        </p:nvSpPr>
        <p:spPr>
          <a:xfrm>
            <a:off x="1143000" y="1600200"/>
            <a:ext cx="7620000" cy="4724400"/>
          </a:xfrm>
          <a:ln>
            <a:noFill/>
          </a:ln>
        </p:spPr>
        <p:txBody>
          <a:bodyPr/>
          <a:lstStyle/>
          <a:p>
            <a:pPr>
              <a:lnSpc>
                <a:spcPct val="80000"/>
              </a:lnSpc>
              <a:buFont typeface="Arial" pitchFamily="34" charset="0"/>
              <a:buChar char="•"/>
            </a:pPr>
            <a:r>
              <a:rPr lang="en-US" sz="2800" dirty="0" smtClean="0"/>
              <a:t>Technology literacy is a critical issue for 21</a:t>
            </a:r>
            <a:r>
              <a:rPr lang="en-US" sz="2800" baseline="30000" dirty="0" smtClean="0"/>
              <a:t>st</a:t>
            </a:r>
            <a:r>
              <a:rPr lang="en-US" sz="2800" dirty="0" smtClean="0"/>
              <a:t> century learning</a:t>
            </a:r>
          </a:p>
          <a:p>
            <a:pPr>
              <a:lnSpc>
                <a:spcPct val="80000"/>
              </a:lnSpc>
              <a:buFont typeface="Arial" pitchFamily="34" charset="0"/>
              <a:buChar char="•"/>
            </a:pPr>
            <a:r>
              <a:rPr lang="en-US" sz="2800" dirty="0" smtClean="0"/>
              <a:t>No longer a stand alone skill, but rather a cross curricular tool for teaching and learning</a:t>
            </a:r>
          </a:p>
          <a:p>
            <a:pPr>
              <a:lnSpc>
                <a:spcPct val="80000"/>
              </a:lnSpc>
              <a:buFont typeface="Arial" pitchFamily="34" charset="0"/>
              <a:buChar char="•"/>
            </a:pPr>
            <a:r>
              <a:rPr lang="en-US" sz="2800" dirty="0" smtClean="0"/>
              <a:t>Digital </a:t>
            </a:r>
            <a:r>
              <a:rPr lang="en-US" sz="2800" dirty="0" smtClean="0"/>
              <a:t>citizenship is an integral part of ISTE </a:t>
            </a:r>
            <a:r>
              <a:rPr lang="en-US" sz="2800" dirty="0" smtClean="0"/>
              <a:t>NETS, the EGUSD Technology Plan - and prepares students to learn and thrive in the 21</a:t>
            </a:r>
            <a:r>
              <a:rPr lang="en-US" sz="2800" baseline="30000" dirty="0" smtClean="0"/>
              <a:t>st</a:t>
            </a:r>
            <a:r>
              <a:rPr lang="en-US" sz="2800" dirty="0" smtClean="0"/>
              <a:t> century work force.</a:t>
            </a:r>
            <a:endParaRPr lang="en-US" sz="2800" dirty="0" smtClean="0"/>
          </a:p>
        </p:txBody>
      </p:sp>
      <p:sp>
        <p:nvSpPr>
          <p:cNvPr id="6" name="Slide Number Placeholder 5"/>
          <p:cNvSpPr>
            <a:spLocks noGrp="1"/>
          </p:cNvSpPr>
          <p:nvPr>
            <p:ph type="sldNum" sz="quarter" idx="11"/>
          </p:nvPr>
        </p:nvSpPr>
        <p:spPr/>
        <p:txBody>
          <a:bodyPr/>
          <a:lstStyle/>
          <a:p>
            <a:pPr>
              <a:defRPr/>
            </a:pPr>
            <a:fld id="{10767C17-27F5-49BE-B132-372327517741}" type="slidenum">
              <a:rPr lang="en-US" smtClean="0"/>
              <a:pPr>
                <a:defRPr/>
              </a:pPr>
              <a:t>6</a:t>
            </a:fld>
            <a:endParaRPr lang="en-US"/>
          </a:p>
        </p:txBody>
      </p:sp>
      <p:sp>
        <p:nvSpPr>
          <p:cNvPr id="8" name="Rectangle 7"/>
          <p:cNvSpPr/>
          <p:nvPr/>
        </p:nvSpPr>
        <p:spPr>
          <a:xfrm>
            <a:off x="1295400" y="1173481"/>
            <a:ext cx="6553200" cy="45719"/>
          </a:xfrm>
          <a:prstGeom prst="rect">
            <a:avLst/>
          </a:prstGeom>
          <a:solidFill>
            <a:srgbClr val="0070C0"/>
          </a:solidFill>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z="3600" b="1" dirty="0" smtClean="0"/>
              <a:t>Why </a:t>
            </a:r>
            <a:r>
              <a:rPr lang="en-US" sz="3600" b="1" dirty="0" err="1" smtClean="0"/>
              <a:t>i</a:t>
            </a:r>
            <a:r>
              <a:rPr lang="en-US" sz="3600" b="1" dirty="0" smtClean="0"/>
              <a:t>-SAFE Curriculum</a:t>
            </a:r>
            <a:endParaRPr lang="en-US" sz="3600" b="1" dirty="0" smtClean="0"/>
          </a:p>
        </p:txBody>
      </p:sp>
      <p:sp>
        <p:nvSpPr>
          <p:cNvPr id="11267" name="Content Placeholder 2"/>
          <p:cNvSpPr>
            <a:spLocks noGrp="1"/>
          </p:cNvSpPr>
          <p:nvPr>
            <p:ph idx="1"/>
          </p:nvPr>
        </p:nvSpPr>
        <p:spPr>
          <a:xfrm>
            <a:off x="762000" y="1524000"/>
            <a:ext cx="7696200" cy="4419600"/>
          </a:xfrm>
        </p:spPr>
        <p:txBody>
          <a:bodyPr/>
          <a:lstStyle/>
          <a:p>
            <a:pPr>
              <a:buFontTx/>
              <a:buNone/>
            </a:pPr>
            <a:r>
              <a:rPr lang="en-US" sz="3000" dirty="0" smtClean="0"/>
              <a:t>The District adopted </a:t>
            </a:r>
            <a:r>
              <a:rPr lang="en-US" sz="3000" dirty="0" err="1" smtClean="0"/>
              <a:t>i</a:t>
            </a:r>
            <a:r>
              <a:rPr lang="en-US" sz="3000" dirty="0" smtClean="0"/>
              <a:t>-SAFE </a:t>
            </a:r>
            <a:r>
              <a:rPr lang="en-US" sz="3000" dirty="0" smtClean="0"/>
              <a:t>because:</a:t>
            </a:r>
          </a:p>
          <a:p>
            <a:r>
              <a:rPr lang="en-US" sz="2400" dirty="0" smtClean="0"/>
              <a:t>Industry leader - Endorsed by U.S. Congress</a:t>
            </a:r>
          </a:p>
          <a:p>
            <a:r>
              <a:rPr lang="en-US" sz="2400" dirty="0" smtClean="0"/>
              <a:t>Alignment with ISTE NETS</a:t>
            </a:r>
          </a:p>
          <a:p>
            <a:r>
              <a:rPr lang="en-US" sz="2400" dirty="0" smtClean="0"/>
              <a:t>Excellent K-12 </a:t>
            </a:r>
            <a:r>
              <a:rPr lang="en-US" sz="2400" dirty="0" smtClean="0"/>
              <a:t>lessons</a:t>
            </a:r>
            <a:endParaRPr lang="en-US" sz="2400" dirty="0" smtClean="0"/>
          </a:p>
          <a:p>
            <a:r>
              <a:rPr lang="en-US" sz="2400" dirty="0" smtClean="0"/>
              <a:t>Powerful videos - positive feedback from EGUSD trainings</a:t>
            </a:r>
          </a:p>
          <a:p>
            <a:r>
              <a:rPr lang="en-US" sz="2400" dirty="0" smtClean="0"/>
              <a:t>Great organization of web and print content  </a:t>
            </a:r>
          </a:p>
          <a:p>
            <a:r>
              <a:rPr lang="en-US" sz="2400" dirty="0" smtClean="0"/>
              <a:t>Lessons for classrooms with or without computers</a:t>
            </a:r>
          </a:p>
          <a:p>
            <a:r>
              <a:rPr lang="en-US" sz="2400" dirty="0" smtClean="0"/>
              <a:t>Overall </a:t>
            </a:r>
            <a:r>
              <a:rPr lang="en-US" sz="2400" dirty="0" smtClean="0"/>
              <a:t>impact of </a:t>
            </a:r>
            <a:r>
              <a:rPr lang="en-US" sz="2400" dirty="0" smtClean="0"/>
              <a:t>program</a:t>
            </a:r>
          </a:p>
          <a:p>
            <a:r>
              <a:rPr lang="en-US" sz="2400" dirty="0" smtClean="0"/>
              <a:t>Positive reviews by EGUSD elementary focus group</a:t>
            </a:r>
            <a:endParaRPr lang="en-US" sz="2400" dirty="0" smtClean="0"/>
          </a:p>
          <a:p>
            <a:endParaRPr lang="en-US" sz="2400" dirty="0" smtClean="0"/>
          </a:p>
          <a:p>
            <a:endParaRPr lang="en-US" sz="2800" dirty="0" smtClean="0"/>
          </a:p>
        </p:txBody>
      </p:sp>
      <p:sp>
        <p:nvSpPr>
          <p:cNvPr id="4" name="Slide Number Placeholder 3"/>
          <p:cNvSpPr>
            <a:spLocks noGrp="1"/>
          </p:cNvSpPr>
          <p:nvPr>
            <p:ph type="sldNum" sz="quarter" idx="11"/>
          </p:nvPr>
        </p:nvSpPr>
        <p:spPr/>
        <p:txBody>
          <a:bodyPr/>
          <a:lstStyle/>
          <a:p>
            <a:pPr>
              <a:defRPr/>
            </a:pPr>
            <a:fld id="{10767C17-27F5-49BE-B132-372327517741}" type="slidenum">
              <a:rPr lang="en-US" smtClean="0"/>
              <a:pPr>
                <a:defRPr/>
              </a:pPr>
              <a:t>7</a:t>
            </a:fld>
            <a:endParaRPr lang="en-US"/>
          </a:p>
        </p:txBody>
      </p:sp>
      <p:sp>
        <p:nvSpPr>
          <p:cNvPr id="5" name="Rectangle 4"/>
          <p:cNvSpPr/>
          <p:nvPr/>
        </p:nvSpPr>
        <p:spPr>
          <a:xfrm>
            <a:off x="1219200" y="1219200"/>
            <a:ext cx="6553200" cy="45719"/>
          </a:xfrm>
          <a:prstGeom prst="rect">
            <a:avLst/>
          </a:prstGeom>
          <a:solidFill>
            <a:srgbClr val="0070C0"/>
          </a:solidFill>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b="1" dirty="0" err="1" smtClean="0"/>
              <a:t>i</a:t>
            </a:r>
            <a:r>
              <a:rPr lang="en-US" b="1" smtClean="0"/>
              <a:t>-SAFE Curriculum </a:t>
            </a:r>
            <a:r>
              <a:rPr lang="en-US" b="1" dirty="0" smtClean="0"/>
              <a:t>Topics</a:t>
            </a:r>
          </a:p>
        </p:txBody>
      </p:sp>
      <p:sp>
        <p:nvSpPr>
          <p:cNvPr id="12291" name="Content Placeholder 2"/>
          <p:cNvSpPr>
            <a:spLocks noGrp="1"/>
          </p:cNvSpPr>
          <p:nvPr>
            <p:ph idx="1"/>
          </p:nvPr>
        </p:nvSpPr>
        <p:spPr/>
        <p:txBody>
          <a:bodyPr/>
          <a:lstStyle/>
          <a:p>
            <a:r>
              <a:rPr lang="en-US" sz="1800" b="1" dirty="0" smtClean="0"/>
              <a:t>Elementary School - </a:t>
            </a:r>
            <a:r>
              <a:rPr lang="en-US" sz="1800" dirty="0" smtClean="0"/>
              <a:t>Lesson topics presented by </a:t>
            </a:r>
            <a:r>
              <a:rPr lang="en-US" sz="1800" dirty="0" err="1" smtClean="0"/>
              <a:t>i</a:t>
            </a:r>
            <a:r>
              <a:rPr lang="en-US" sz="1800" dirty="0" smtClean="0"/>
              <a:t>-SAFE's character "</a:t>
            </a:r>
            <a:r>
              <a:rPr lang="en-US" sz="1800" dirty="0" err="1" smtClean="0"/>
              <a:t>i</a:t>
            </a:r>
            <a:r>
              <a:rPr lang="en-US" sz="1800" dirty="0" smtClean="0"/>
              <a:t>-Buddy." Each lesson provides students with exposure to Internet concepts and vocabulary through engaging hands-on activities. </a:t>
            </a:r>
          </a:p>
          <a:p>
            <a:endParaRPr lang="en-US" sz="1800" dirty="0" smtClean="0"/>
          </a:p>
          <a:p>
            <a:r>
              <a:rPr lang="en-US" sz="1800" b="1" dirty="0" smtClean="0"/>
              <a:t>Middle School – </a:t>
            </a:r>
            <a:r>
              <a:rPr lang="en-US" sz="1800" dirty="0" smtClean="0"/>
              <a:t>Includes participatory activities to foster discussion, cooperative learning, concept development, and opportunities for school and community outreach. Materials include lesson plans for Service Learning projects and activities. </a:t>
            </a:r>
            <a:br>
              <a:rPr lang="en-US" sz="1800" dirty="0" smtClean="0"/>
            </a:br>
            <a:endParaRPr lang="en-US" sz="1800" dirty="0" smtClean="0"/>
          </a:p>
          <a:p>
            <a:r>
              <a:rPr lang="en-US" sz="1800" b="1" dirty="0" smtClean="0"/>
              <a:t>High School- </a:t>
            </a:r>
            <a:r>
              <a:rPr lang="en-US" sz="1800" dirty="0" smtClean="0"/>
              <a:t>Participatory activities and discussions revolve around topic-centered webcast videos as well as traditional lesson plan formats. Materials include lesson plans and opportunities for Service Learning projects and activities.</a:t>
            </a:r>
          </a:p>
          <a:p>
            <a:endParaRPr lang="en-US" dirty="0" smtClean="0"/>
          </a:p>
        </p:txBody>
      </p:sp>
      <p:sp>
        <p:nvSpPr>
          <p:cNvPr id="4" name="Slide Number Placeholder 3"/>
          <p:cNvSpPr>
            <a:spLocks noGrp="1"/>
          </p:cNvSpPr>
          <p:nvPr>
            <p:ph type="sldNum" sz="quarter" idx="11"/>
          </p:nvPr>
        </p:nvSpPr>
        <p:spPr/>
        <p:txBody>
          <a:bodyPr/>
          <a:lstStyle/>
          <a:p>
            <a:pPr>
              <a:defRPr/>
            </a:pPr>
            <a:fld id="{10767C17-27F5-49BE-B132-372327517741}" type="slidenum">
              <a:rPr lang="en-US" smtClean="0"/>
              <a:pPr>
                <a:defRPr/>
              </a:pPr>
              <a:t>8</a:t>
            </a:fld>
            <a:endParaRPr lang="en-US"/>
          </a:p>
        </p:txBody>
      </p:sp>
      <p:sp>
        <p:nvSpPr>
          <p:cNvPr id="5" name="Rectangle 4"/>
          <p:cNvSpPr/>
          <p:nvPr/>
        </p:nvSpPr>
        <p:spPr>
          <a:xfrm>
            <a:off x="1219200" y="1219200"/>
            <a:ext cx="6553200" cy="45719"/>
          </a:xfrm>
          <a:prstGeom prst="rect">
            <a:avLst/>
          </a:prstGeom>
          <a:solidFill>
            <a:srgbClr val="0070C0"/>
          </a:solidFill>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S_Presentation1">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TS_Presentation1</Template>
  <TotalTime>2955</TotalTime>
  <Words>815</Words>
  <Application>Microsoft Office PowerPoint</Application>
  <PresentationFormat>On-screen Show (4:3)</PresentationFormat>
  <Paragraphs>103</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TS_Presentation1</vt:lpstr>
      <vt:lpstr>EGUSD Internet Safety</vt:lpstr>
      <vt:lpstr>Slide 2</vt:lpstr>
      <vt:lpstr>Goal 1 – Keeping Kids Safe</vt:lpstr>
      <vt:lpstr>Goal 2 – Legal Compliance</vt:lpstr>
      <vt:lpstr>Goal 3 – Support for Technology Standards</vt:lpstr>
      <vt:lpstr>Internet Safety Curriculum</vt:lpstr>
      <vt:lpstr>Why i-SAFE Curriculum</vt:lpstr>
      <vt:lpstr>i-SAFE Curriculum Topics</vt:lpstr>
    </vt:vector>
  </TitlesOfParts>
  <Company>EGUSD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Internet Safety</dc:title>
  <dc:creator>SMate</dc:creator>
  <cp:lastModifiedBy>Kathleen Watt</cp:lastModifiedBy>
  <cp:revision>194</cp:revision>
  <dcterms:created xsi:type="dcterms:W3CDTF">2009-09-21T16:06:04Z</dcterms:created>
  <dcterms:modified xsi:type="dcterms:W3CDTF">2010-08-11T18:02:07Z</dcterms:modified>
</cp:coreProperties>
</file>